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</p:sldIdLst>
  <p:sldSz cx="18288000" cy="10287000"/>
  <p:notesSz cx="6858000" cy="9144000"/>
  <p:embeddedFontLst>
    <p:embeddedFont>
      <p:font typeface="Open Sans Bold Italics" panose="020B0604020202020204" charset="0"/>
      <p:regular r:id="rId11"/>
    </p:embeddedFont>
    <p:embeddedFont>
      <p:font typeface="Open Sans Light Italics" panose="020B0604020202020204" charset="0"/>
      <p:regular r:id="rId12"/>
    </p:embeddedFont>
    <p:embeddedFont>
      <p:font typeface="Open Sans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oppins Ultra-Bold" panose="020B0604020202020204" charset="0"/>
      <p:regular r:id="rId18"/>
    </p:embeddedFont>
    <p:embeddedFont>
      <p:font typeface="Open Sans Light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1" d="100"/>
          <a:sy n="61" d="100"/>
        </p:scale>
        <p:origin x="-4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7193" y="2082617"/>
            <a:ext cx="7071608" cy="7035298"/>
            <a:chOff x="0" y="0"/>
            <a:chExt cx="4640128" cy="4616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solidFill>
              <a:srgbClr val="A1E44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654177" y="5741104"/>
            <a:ext cx="7105717" cy="7105717"/>
            <a:chOff x="0" y="0"/>
            <a:chExt cx="4662509" cy="46625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solidFill>
              <a:srgbClr val="E94B2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688287" y="-1645739"/>
            <a:ext cx="7071608" cy="7071608"/>
            <a:chOff x="0" y="0"/>
            <a:chExt cx="4640128" cy="46401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40072" cy="4640072"/>
            </a:xfrm>
            <a:custGeom>
              <a:avLst/>
              <a:gdLst/>
              <a:ahLst/>
              <a:cxnLst/>
              <a:rect l="l" t="t" r="r" b="b"/>
              <a:pathLst>
                <a:path w="4640072" h="4640072">
                  <a:moveTo>
                    <a:pt x="1592834" y="3047238"/>
                  </a:moveTo>
                  <a:cubicBezTo>
                    <a:pt x="1846834" y="3278124"/>
                    <a:pt x="1846834" y="3693668"/>
                    <a:pt x="1615948" y="3947541"/>
                  </a:cubicBezTo>
                  <a:cubicBezTo>
                    <a:pt x="2331593" y="4640072"/>
                    <a:pt x="2331593" y="4640072"/>
                    <a:pt x="2331593" y="4640072"/>
                  </a:cubicBezTo>
                  <a:cubicBezTo>
                    <a:pt x="3162681" y="3808984"/>
                    <a:pt x="3162681" y="3808984"/>
                    <a:pt x="3162681" y="3808984"/>
                  </a:cubicBezTo>
                  <a:cubicBezTo>
                    <a:pt x="3185795" y="3832098"/>
                    <a:pt x="3208909" y="3878199"/>
                    <a:pt x="3231896" y="3901313"/>
                  </a:cubicBezTo>
                  <a:cubicBezTo>
                    <a:pt x="3439668" y="4085971"/>
                    <a:pt x="3739769" y="4085971"/>
                    <a:pt x="3924427" y="3901313"/>
                  </a:cubicBezTo>
                  <a:cubicBezTo>
                    <a:pt x="4109085" y="3716655"/>
                    <a:pt x="4109085" y="3416554"/>
                    <a:pt x="3924427" y="3231896"/>
                  </a:cubicBezTo>
                  <a:cubicBezTo>
                    <a:pt x="3901313" y="3185668"/>
                    <a:pt x="3855212" y="3162681"/>
                    <a:pt x="3808984" y="3139567"/>
                  </a:cubicBezTo>
                  <a:cubicBezTo>
                    <a:pt x="4640072" y="2331593"/>
                    <a:pt x="4640072" y="2331593"/>
                    <a:pt x="4640072" y="2331593"/>
                  </a:cubicBezTo>
                  <a:cubicBezTo>
                    <a:pt x="3808984" y="1500505"/>
                    <a:pt x="3808984" y="1500505"/>
                    <a:pt x="3808984" y="1500505"/>
                  </a:cubicBezTo>
                  <a:cubicBezTo>
                    <a:pt x="3832098" y="1477391"/>
                    <a:pt x="3855212" y="1454277"/>
                    <a:pt x="3901313" y="1431290"/>
                  </a:cubicBezTo>
                  <a:cubicBezTo>
                    <a:pt x="4085971" y="1246632"/>
                    <a:pt x="4085971" y="946531"/>
                    <a:pt x="3901313" y="761873"/>
                  </a:cubicBezTo>
                  <a:cubicBezTo>
                    <a:pt x="3693541" y="577215"/>
                    <a:pt x="3393440" y="577215"/>
                    <a:pt x="3208782" y="761873"/>
                  </a:cubicBezTo>
                  <a:cubicBezTo>
                    <a:pt x="3185668" y="784987"/>
                    <a:pt x="3162554" y="808101"/>
                    <a:pt x="3139567" y="831088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0" y="2308479"/>
                    <a:pt x="0" y="2308479"/>
                    <a:pt x="0" y="2308479"/>
                  </a:cubicBezTo>
                  <a:cubicBezTo>
                    <a:pt x="715645" y="3024124"/>
                    <a:pt x="715645" y="3024124"/>
                    <a:pt x="715645" y="3024124"/>
                  </a:cubicBezTo>
                  <a:cubicBezTo>
                    <a:pt x="969645" y="2793238"/>
                    <a:pt x="1362075" y="2793238"/>
                    <a:pt x="1592834" y="3047238"/>
                  </a:cubicBezTo>
                  <a:close/>
                </a:path>
              </a:pathLst>
            </a:custGeom>
            <a:solidFill>
              <a:srgbClr val="4DB0E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029800" y="2082617"/>
            <a:ext cx="7071608" cy="7035298"/>
            <a:chOff x="0" y="0"/>
            <a:chExt cx="4640128" cy="461630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FFC950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2007680" y="3542866"/>
            <a:ext cx="3590163" cy="4114800"/>
          </a:xfrm>
          <a:custGeom>
            <a:avLst/>
            <a:gdLst/>
            <a:ahLst/>
            <a:cxnLst/>
            <a:rect l="l" t="t" r="r" b="b"/>
            <a:pathLst>
              <a:path w="3590163" h="4114800">
                <a:moveTo>
                  <a:pt x="0" y="0"/>
                </a:moveTo>
                <a:lnTo>
                  <a:pt x="3590163" y="0"/>
                </a:lnTo>
                <a:lnTo>
                  <a:pt x="35901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2691449" y="5600281"/>
            <a:ext cx="4372400" cy="2358181"/>
          </a:xfrm>
          <a:custGeom>
            <a:avLst/>
            <a:gdLst/>
            <a:ahLst/>
            <a:cxnLst/>
            <a:rect l="l" t="t" r="r" b="b"/>
            <a:pathLst>
              <a:path w="4372400" h="2358181">
                <a:moveTo>
                  <a:pt x="4372400" y="0"/>
                </a:moveTo>
                <a:lnTo>
                  <a:pt x="0" y="0"/>
                </a:lnTo>
                <a:lnTo>
                  <a:pt x="0" y="2358181"/>
                </a:lnTo>
                <a:lnTo>
                  <a:pt x="4372400" y="2358181"/>
                </a:lnTo>
                <a:lnTo>
                  <a:pt x="43724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3444031"/>
            <a:ext cx="8801100" cy="1667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989"/>
              </a:lnSpc>
            </a:pPr>
            <a:r>
              <a:rPr lang="en-US" sz="12370" dirty="0">
                <a:solidFill>
                  <a:srgbClr val="E94B27"/>
                </a:solidFill>
                <a:latin typeface="Poppins Ultra-Bold"/>
              </a:rPr>
              <a:t>«ЛЕГОША»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90157" y="622983"/>
            <a:ext cx="12907685" cy="84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24"/>
              </a:lnSpc>
            </a:pPr>
            <a:r>
              <a:rPr lang="en-US" sz="2118" spc="-80">
                <a:solidFill>
                  <a:srgbClr val="191919"/>
                </a:solidFill>
                <a:latin typeface="Open Sans Bold Italics"/>
              </a:rPr>
              <a:t>Муниципальное дошкольное образовательное учреждение </a:t>
            </a:r>
          </a:p>
          <a:p>
            <a:pPr algn="ctr">
              <a:lnSpc>
                <a:spcPts val="2224"/>
              </a:lnSpc>
            </a:pPr>
            <a:r>
              <a:rPr lang="en-US" sz="2118" spc="-80">
                <a:solidFill>
                  <a:srgbClr val="191919"/>
                </a:solidFill>
                <a:latin typeface="Open Sans Bold Italics"/>
              </a:rPr>
              <a:t>«Детский сад № 93 комбинированного вида»</a:t>
            </a:r>
          </a:p>
          <a:p>
            <a:pPr algn="ctr">
              <a:lnSpc>
                <a:spcPts val="2224"/>
              </a:lnSpc>
            </a:pPr>
            <a:endParaRPr lang="en-US" sz="2118" spc="-80">
              <a:solidFill>
                <a:srgbClr val="191919"/>
              </a:solidFill>
              <a:latin typeface="Open Sans Bold Itali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4234467" y="8537466"/>
            <a:ext cx="3710624" cy="1749534"/>
            <a:chOff x="0" y="0"/>
            <a:chExt cx="977284" cy="46078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77284" cy="460783"/>
            </a:xfrm>
            <a:custGeom>
              <a:avLst/>
              <a:gdLst/>
              <a:ahLst/>
              <a:cxnLst/>
              <a:rect l="l" t="t" r="r" b="b"/>
              <a:pathLst>
                <a:path w="977284" h="460783">
                  <a:moveTo>
                    <a:pt x="0" y="0"/>
                  </a:moveTo>
                  <a:lnTo>
                    <a:pt x="977284" y="0"/>
                  </a:lnTo>
                  <a:lnTo>
                    <a:pt x="977284" y="460783"/>
                  </a:lnTo>
                  <a:lnTo>
                    <a:pt x="0" y="46078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77284" cy="49888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3359"/>
                </a:lnSpc>
              </a:pPr>
              <a:r>
                <a:rPr lang="en-US" sz="2400" spc="213">
                  <a:solidFill>
                    <a:srgbClr val="FFFFFF"/>
                  </a:solidFill>
                  <a:latin typeface="Open Sans Light"/>
                </a:rPr>
                <a:t>Автор-составитель: </a:t>
              </a:r>
            </a:p>
            <a:p>
              <a:pPr algn="r">
                <a:lnSpc>
                  <a:spcPts val="3359"/>
                </a:lnSpc>
              </a:pPr>
              <a:r>
                <a:rPr lang="en-US" sz="2400" spc="213">
                  <a:solidFill>
                    <a:srgbClr val="FFFFFF"/>
                  </a:solidFill>
                  <a:latin typeface="Open Sans Light"/>
                </a:rPr>
                <a:t>педагог </a:t>
              </a:r>
            </a:p>
            <a:p>
              <a:pPr algn="r">
                <a:lnSpc>
                  <a:spcPts val="3359"/>
                </a:lnSpc>
              </a:pPr>
              <a:r>
                <a:rPr lang="en-US" sz="2400" spc="213">
                  <a:solidFill>
                    <a:srgbClr val="FFFFFF"/>
                  </a:solidFill>
                  <a:latin typeface="Open Sans Light"/>
                </a:rPr>
                <a:t> Е.Л. Мартюшева</a:t>
              </a:r>
            </a:p>
            <a:p>
              <a:pPr algn="ctr">
                <a:lnSpc>
                  <a:spcPts val="3359"/>
                </a:lnSpc>
              </a:pPr>
              <a:r>
                <a:rPr lang="en-US" sz="2400" spc="213">
                  <a:solidFill>
                    <a:srgbClr val="FFFFFF"/>
                  </a:solidFill>
                  <a:latin typeface="Open Sans Light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426800">
            <a:off x="17079301" y="-1772418"/>
            <a:ext cx="3872942" cy="3853056"/>
            <a:chOff x="0" y="0"/>
            <a:chExt cx="4640128" cy="4616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40072" cy="4616196"/>
            </a:xfrm>
            <a:custGeom>
              <a:avLst/>
              <a:gdLst/>
              <a:ahLst/>
              <a:cxnLst/>
              <a:rect l="l" t="t" r="r" b="b"/>
              <a:pathLst>
                <a:path w="4640072" h="4616196">
                  <a:moveTo>
                    <a:pt x="1615948" y="3023616"/>
                  </a:moveTo>
                  <a:cubicBezTo>
                    <a:pt x="1846834" y="3277489"/>
                    <a:pt x="1846834" y="3669919"/>
                    <a:pt x="1615948" y="3923792"/>
                  </a:cubicBezTo>
                  <a:cubicBezTo>
                    <a:pt x="2331593" y="4616196"/>
                    <a:pt x="2331593" y="4616196"/>
                    <a:pt x="2331593" y="4616196"/>
                  </a:cubicBezTo>
                  <a:cubicBezTo>
                    <a:pt x="3162681" y="3785235"/>
                    <a:pt x="3162681" y="3785235"/>
                    <a:pt x="3162681" y="3785235"/>
                  </a:cubicBezTo>
                  <a:cubicBezTo>
                    <a:pt x="3185795" y="3831336"/>
                    <a:pt x="3208909" y="3877564"/>
                    <a:pt x="3255010" y="3923665"/>
                  </a:cubicBezTo>
                  <a:cubicBezTo>
                    <a:pt x="3439668" y="4108323"/>
                    <a:pt x="3739769" y="4108323"/>
                    <a:pt x="3924427" y="3923665"/>
                  </a:cubicBezTo>
                  <a:cubicBezTo>
                    <a:pt x="4132199" y="3715893"/>
                    <a:pt x="4132199" y="3415919"/>
                    <a:pt x="3924427" y="3231261"/>
                  </a:cubicBezTo>
                  <a:cubicBezTo>
                    <a:pt x="3901313" y="3185160"/>
                    <a:pt x="3855212" y="3162046"/>
                    <a:pt x="3808984" y="3138932"/>
                  </a:cubicBezTo>
                  <a:cubicBezTo>
                    <a:pt x="4640072" y="2307971"/>
                    <a:pt x="4640072" y="2307971"/>
                    <a:pt x="4640072" y="2307971"/>
                  </a:cubicBezTo>
                  <a:cubicBezTo>
                    <a:pt x="3808984" y="1500124"/>
                    <a:pt x="3808984" y="1500124"/>
                    <a:pt x="3808984" y="1500124"/>
                  </a:cubicBezTo>
                  <a:cubicBezTo>
                    <a:pt x="3832098" y="1477010"/>
                    <a:pt x="3855212" y="1454023"/>
                    <a:pt x="3901313" y="1430909"/>
                  </a:cubicBezTo>
                  <a:cubicBezTo>
                    <a:pt x="4085971" y="1223137"/>
                    <a:pt x="4085971" y="923163"/>
                    <a:pt x="3901313" y="738505"/>
                  </a:cubicBezTo>
                  <a:cubicBezTo>
                    <a:pt x="3693541" y="553847"/>
                    <a:pt x="3393440" y="553847"/>
                    <a:pt x="3208782" y="738505"/>
                  </a:cubicBezTo>
                  <a:cubicBezTo>
                    <a:pt x="3185668" y="761619"/>
                    <a:pt x="3162554" y="807720"/>
                    <a:pt x="3139567" y="830834"/>
                  </a:cubicBezTo>
                  <a:cubicBezTo>
                    <a:pt x="2308479" y="0"/>
                    <a:pt x="2308479" y="0"/>
                    <a:pt x="2308479" y="0"/>
                  </a:cubicBezTo>
                  <a:cubicBezTo>
                    <a:pt x="1615948" y="669417"/>
                    <a:pt x="1615948" y="669417"/>
                    <a:pt x="1615948" y="669417"/>
                  </a:cubicBezTo>
                  <a:cubicBezTo>
                    <a:pt x="1846834" y="923290"/>
                    <a:pt x="1846834" y="1338834"/>
                    <a:pt x="1615948" y="1592707"/>
                  </a:cubicBezTo>
                  <a:cubicBezTo>
                    <a:pt x="1361948" y="1823466"/>
                    <a:pt x="946531" y="1823466"/>
                    <a:pt x="692531" y="1592707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715645" y="3023616"/>
                    <a:pt x="715645" y="3023616"/>
                    <a:pt x="715645" y="3023616"/>
                  </a:cubicBezTo>
                  <a:cubicBezTo>
                    <a:pt x="969645" y="2769743"/>
                    <a:pt x="1362075" y="2769743"/>
                    <a:pt x="1615948" y="3023616"/>
                  </a:cubicBezTo>
                  <a:close/>
                </a:path>
              </a:pathLst>
            </a:custGeom>
            <a:solidFill>
              <a:srgbClr val="A1E44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380301" y="673229"/>
            <a:ext cx="9220388" cy="7985825"/>
            <a:chOff x="0" y="0"/>
            <a:chExt cx="2428415" cy="21032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28415" cy="2103263"/>
            </a:xfrm>
            <a:custGeom>
              <a:avLst/>
              <a:gdLst/>
              <a:ahLst/>
              <a:cxnLst/>
              <a:rect l="l" t="t" r="r" b="b"/>
              <a:pathLst>
                <a:path w="2428415" h="2103263">
                  <a:moveTo>
                    <a:pt x="0" y="0"/>
                  </a:moveTo>
                  <a:lnTo>
                    <a:pt x="2428415" y="0"/>
                  </a:lnTo>
                  <a:lnTo>
                    <a:pt x="2428415" y="2103263"/>
                  </a:lnTo>
                  <a:lnTo>
                    <a:pt x="0" y="2103263"/>
                  </a:lnTo>
                  <a:close/>
                </a:path>
              </a:pathLst>
            </a:custGeom>
            <a:solidFill>
              <a:srgbClr val="84CCF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428415" cy="2141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6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426800">
            <a:off x="14783676" y="-38377"/>
            <a:ext cx="3891623" cy="3891623"/>
            <a:chOff x="0" y="0"/>
            <a:chExt cx="4662509" cy="46625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662424" cy="4662678"/>
            </a:xfrm>
            <a:custGeom>
              <a:avLst/>
              <a:gdLst/>
              <a:ahLst/>
              <a:cxnLst/>
              <a:rect l="l" t="t" r="r" b="b"/>
              <a:pathLst>
                <a:path w="4662424" h="4662678">
                  <a:moveTo>
                    <a:pt x="1407922" y="3947033"/>
                  </a:moveTo>
                  <a:cubicBezTo>
                    <a:pt x="1454023" y="3900932"/>
                    <a:pt x="1477137" y="3854704"/>
                    <a:pt x="1500251" y="3808603"/>
                  </a:cubicBezTo>
                  <a:cubicBezTo>
                    <a:pt x="2331212" y="4662678"/>
                    <a:pt x="2331212" y="4662678"/>
                    <a:pt x="2331212" y="4662678"/>
                  </a:cubicBezTo>
                  <a:cubicBezTo>
                    <a:pt x="3046730" y="3947160"/>
                    <a:pt x="3046730" y="3947160"/>
                    <a:pt x="3046730" y="3947160"/>
                  </a:cubicBezTo>
                  <a:cubicBezTo>
                    <a:pt x="2792857" y="3693287"/>
                    <a:pt x="2792857" y="3277743"/>
                    <a:pt x="3046730" y="3046984"/>
                  </a:cubicBezTo>
                  <a:cubicBezTo>
                    <a:pt x="3300603" y="2793111"/>
                    <a:pt x="3693033" y="2793111"/>
                    <a:pt x="3946906" y="3046984"/>
                  </a:cubicBezTo>
                  <a:cubicBezTo>
                    <a:pt x="4662424" y="2331466"/>
                    <a:pt x="4662424" y="2331466"/>
                    <a:pt x="4662424" y="2331466"/>
                  </a:cubicBezTo>
                  <a:cubicBezTo>
                    <a:pt x="3831463" y="1500505"/>
                    <a:pt x="3831463" y="1500505"/>
                    <a:pt x="3831463" y="1500505"/>
                  </a:cubicBezTo>
                  <a:cubicBezTo>
                    <a:pt x="3854577" y="1477391"/>
                    <a:pt x="3900678" y="1454404"/>
                    <a:pt x="3923792" y="1431290"/>
                  </a:cubicBezTo>
                  <a:cubicBezTo>
                    <a:pt x="4108450" y="1223518"/>
                    <a:pt x="4108450" y="923544"/>
                    <a:pt x="3923792" y="738886"/>
                  </a:cubicBezTo>
                  <a:cubicBezTo>
                    <a:pt x="3739134" y="554228"/>
                    <a:pt x="3439033" y="554228"/>
                    <a:pt x="3254375" y="738886"/>
                  </a:cubicBezTo>
                  <a:cubicBezTo>
                    <a:pt x="3231261" y="762000"/>
                    <a:pt x="3185160" y="808101"/>
                    <a:pt x="3162046" y="854329"/>
                  </a:cubicBezTo>
                  <a:cubicBezTo>
                    <a:pt x="2331212" y="0"/>
                    <a:pt x="2331212" y="0"/>
                    <a:pt x="2331212" y="0"/>
                  </a:cubicBezTo>
                  <a:cubicBezTo>
                    <a:pt x="1638808" y="715518"/>
                    <a:pt x="1638808" y="715518"/>
                    <a:pt x="1638808" y="715518"/>
                  </a:cubicBezTo>
                  <a:cubicBezTo>
                    <a:pt x="1869567" y="946277"/>
                    <a:pt x="1869567" y="1361821"/>
                    <a:pt x="1615694" y="1615694"/>
                  </a:cubicBezTo>
                  <a:cubicBezTo>
                    <a:pt x="1361821" y="1846453"/>
                    <a:pt x="969391" y="1846453"/>
                    <a:pt x="715518" y="1615694"/>
                  </a:cubicBezTo>
                  <a:cubicBezTo>
                    <a:pt x="0" y="2331212"/>
                    <a:pt x="0" y="2331212"/>
                    <a:pt x="0" y="2331212"/>
                  </a:cubicBezTo>
                  <a:cubicBezTo>
                    <a:pt x="854075" y="3185287"/>
                    <a:pt x="854075" y="3185287"/>
                    <a:pt x="854075" y="3185287"/>
                  </a:cubicBezTo>
                  <a:cubicBezTo>
                    <a:pt x="807974" y="3185287"/>
                    <a:pt x="761746" y="3231388"/>
                    <a:pt x="738632" y="3254502"/>
                  </a:cubicBezTo>
                  <a:cubicBezTo>
                    <a:pt x="530860" y="3462274"/>
                    <a:pt x="530860" y="3762248"/>
                    <a:pt x="738632" y="3946906"/>
                  </a:cubicBezTo>
                  <a:cubicBezTo>
                    <a:pt x="923290" y="4131564"/>
                    <a:pt x="1223391" y="4131564"/>
                    <a:pt x="1408049" y="3946906"/>
                  </a:cubicBezTo>
                  <a:close/>
                </a:path>
              </a:pathLst>
            </a:custGeom>
            <a:solidFill>
              <a:srgbClr val="E94B27"/>
            </a:solidFill>
          </p:spPr>
        </p:sp>
      </p:grpSp>
      <p:grpSp>
        <p:nvGrpSpPr>
          <p:cNvPr id="9" name="Group 9"/>
          <p:cNvGrpSpPr/>
          <p:nvPr/>
        </p:nvGrpSpPr>
        <p:grpSpPr>
          <a:xfrm rot="426800">
            <a:off x="13064552" y="-2273431"/>
            <a:ext cx="3872942" cy="3853056"/>
            <a:chOff x="0" y="0"/>
            <a:chExt cx="4640128" cy="46163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FFC950"/>
            </a:solidFill>
          </p:spPr>
        </p:sp>
      </p:grpSp>
      <p:grpSp>
        <p:nvGrpSpPr>
          <p:cNvPr id="11" name="Group 11"/>
          <p:cNvGrpSpPr/>
          <p:nvPr/>
        </p:nvGrpSpPr>
        <p:grpSpPr>
          <a:xfrm rot="426800">
            <a:off x="16576189" y="2259156"/>
            <a:ext cx="3872942" cy="3853056"/>
            <a:chOff x="0" y="0"/>
            <a:chExt cx="4640128" cy="461630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40199" cy="4616323"/>
            </a:xfrm>
            <a:custGeom>
              <a:avLst/>
              <a:gdLst/>
              <a:ahLst/>
              <a:cxnLst/>
              <a:rect l="l" t="t" r="r" b="b"/>
              <a:pathLst>
                <a:path w="4640199" h="4616323">
                  <a:moveTo>
                    <a:pt x="1338961" y="3970020"/>
                  </a:moveTo>
                  <a:cubicBezTo>
                    <a:pt x="1385189" y="3900805"/>
                    <a:pt x="1431290" y="3854577"/>
                    <a:pt x="1454404" y="3762248"/>
                  </a:cubicBezTo>
                  <a:cubicBezTo>
                    <a:pt x="2308606" y="4616323"/>
                    <a:pt x="2308606" y="4616323"/>
                    <a:pt x="2308606" y="4616323"/>
                  </a:cubicBezTo>
                  <a:cubicBezTo>
                    <a:pt x="3139694" y="3785362"/>
                    <a:pt x="3139694" y="3785362"/>
                    <a:pt x="3139694" y="3785362"/>
                  </a:cubicBezTo>
                  <a:cubicBezTo>
                    <a:pt x="3162808" y="3831463"/>
                    <a:pt x="3185922" y="3854577"/>
                    <a:pt x="3208909" y="3900805"/>
                  </a:cubicBezTo>
                  <a:cubicBezTo>
                    <a:pt x="3416681" y="4085463"/>
                    <a:pt x="3716782" y="4085463"/>
                    <a:pt x="3901440" y="3900805"/>
                  </a:cubicBezTo>
                  <a:cubicBezTo>
                    <a:pt x="4086098" y="3716147"/>
                    <a:pt x="4086098" y="3393059"/>
                    <a:pt x="3901440" y="3208401"/>
                  </a:cubicBezTo>
                  <a:cubicBezTo>
                    <a:pt x="3878326" y="3185287"/>
                    <a:pt x="3832225" y="3162300"/>
                    <a:pt x="3785997" y="3139186"/>
                  </a:cubicBezTo>
                  <a:cubicBezTo>
                    <a:pt x="4640199" y="2308225"/>
                    <a:pt x="4640199" y="2308225"/>
                    <a:pt x="4640199" y="2308225"/>
                  </a:cubicBezTo>
                  <a:cubicBezTo>
                    <a:pt x="3924554" y="1592707"/>
                    <a:pt x="3924554" y="1592707"/>
                    <a:pt x="3924554" y="1592707"/>
                  </a:cubicBezTo>
                  <a:cubicBezTo>
                    <a:pt x="3809111" y="1477264"/>
                    <a:pt x="3809111" y="1477264"/>
                    <a:pt x="3809111" y="1477264"/>
                  </a:cubicBezTo>
                  <a:cubicBezTo>
                    <a:pt x="3832225" y="1454150"/>
                    <a:pt x="3878326" y="1431163"/>
                    <a:pt x="3901440" y="1408049"/>
                  </a:cubicBezTo>
                  <a:cubicBezTo>
                    <a:pt x="4086098" y="1200277"/>
                    <a:pt x="4086098" y="900303"/>
                    <a:pt x="3901440" y="715645"/>
                  </a:cubicBezTo>
                  <a:cubicBezTo>
                    <a:pt x="3716782" y="530987"/>
                    <a:pt x="3416681" y="530987"/>
                    <a:pt x="3232023" y="715645"/>
                  </a:cubicBezTo>
                  <a:cubicBezTo>
                    <a:pt x="3185795" y="738759"/>
                    <a:pt x="3162808" y="784860"/>
                    <a:pt x="3139694" y="807974"/>
                  </a:cubicBezTo>
                  <a:cubicBezTo>
                    <a:pt x="3024251" y="692531"/>
                    <a:pt x="3024251" y="692531"/>
                    <a:pt x="3024251" y="692531"/>
                  </a:cubicBezTo>
                  <a:cubicBezTo>
                    <a:pt x="2331593" y="0"/>
                    <a:pt x="2331593" y="0"/>
                    <a:pt x="2331593" y="0"/>
                  </a:cubicBezTo>
                  <a:cubicBezTo>
                    <a:pt x="1454404" y="854075"/>
                    <a:pt x="1454404" y="854075"/>
                    <a:pt x="1454404" y="854075"/>
                  </a:cubicBezTo>
                  <a:cubicBezTo>
                    <a:pt x="1431290" y="784860"/>
                    <a:pt x="1408176" y="738632"/>
                    <a:pt x="1362075" y="715645"/>
                  </a:cubicBezTo>
                  <a:cubicBezTo>
                    <a:pt x="1177417" y="507873"/>
                    <a:pt x="877316" y="507873"/>
                    <a:pt x="692658" y="715645"/>
                  </a:cubicBezTo>
                  <a:cubicBezTo>
                    <a:pt x="508000" y="900303"/>
                    <a:pt x="508000" y="1200404"/>
                    <a:pt x="692658" y="1385062"/>
                  </a:cubicBezTo>
                  <a:cubicBezTo>
                    <a:pt x="738886" y="1431163"/>
                    <a:pt x="784987" y="1454277"/>
                    <a:pt x="831215" y="1477391"/>
                  </a:cubicBezTo>
                  <a:cubicBezTo>
                    <a:pt x="0" y="2308098"/>
                    <a:pt x="0" y="2308098"/>
                    <a:pt x="0" y="2308098"/>
                  </a:cubicBezTo>
                  <a:cubicBezTo>
                    <a:pt x="854202" y="3162173"/>
                    <a:pt x="854202" y="3162173"/>
                    <a:pt x="854202" y="3162173"/>
                  </a:cubicBezTo>
                  <a:cubicBezTo>
                    <a:pt x="784987" y="3185287"/>
                    <a:pt x="715645" y="3231388"/>
                    <a:pt x="646430" y="3277616"/>
                  </a:cubicBezTo>
                  <a:cubicBezTo>
                    <a:pt x="461772" y="3485388"/>
                    <a:pt x="461772" y="3785362"/>
                    <a:pt x="646430" y="3970020"/>
                  </a:cubicBezTo>
                  <a:cubicBezTo>
                    <a:pt x="831088" y="4154678"/>
                    <a:pt x="1154303" y="4154678"/>
                    <a:pt x="1338961" y="3970020"/>
                  </a:cubicBezTo>
                  <a:close/>
                </a:path>
              </a:pathLst>
            </a:custGeom>
            <a:solidFill>
              <a:srgbClr val="84CCF4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5783933" y="673229"/>
            <a:ext cx="2143411" cy="2468410"/>
          </a:xfrm>
          <a:custGeom>
            <a:avLst/>
            <a:gdLst/>
            <a:ahLst/>
            <a:cxnLst/>
            <a:rect l="l" t="t" r="r" b="b"/>
            <a:pathLst>
              <a:path w="2143411" h="2468410">
                <a:moveTo>
                  <a:pt x="0" y="0"/>
                </a:moveTo>
                <a:lnTo>
                  <a:pt x="2143411" y="0"/>
                </a:lnTo>
                <a:lnTo>
                  <a:pt x="2143411" y="2468410"/>
                </a:lnTo>
                <a:lnTo>
                  <a:pt x="0" y="2468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601413" y="1670255"/>
            <a:ext cx="8780433" cy="6803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11"/>
              </a:lnSpc>
            </a:pPr>
            <a:r>
              <a:rPr lang="en-US" sz="2465">
                <a:solidFill>
                  <a:srgbClr val="000000"/>
                </a:solidFill>
                <a:latin typeface="Open Sans Bold"/>
              </a:rPr>
              <a:t>позволяет ребенку лучше познать современный </a:t>
            </a:r>
          </a:p>
          <a:p>
            <a:pPr>
              <a:lnSpc>
                <a:spcPts val="4511"/>
              </a:lnSpc>
            </a:pPr>
            <a:r>
              <a:rPr lang="en-US" sz="2465">
                <a:solidFill>
                  <a:srgbClr val="000000"/>
                </a:solidFill>
                <a:latin typeface="Open Sans Bold"/>
              </a:rPr>
              <a:t>окружающий мир, развивать образное и техническое мышление. Конструктор помогает ребенку воплощать в жизнь свои идеи, строить и фантазировать. </a:t>
            </a:r>
          </a:p>
          <a:p>
            <a:pPr>
              <a:lnSpc>
                <a:spcPts val="4511"/>
              </a:lnSpc>
            </a:pPr>
            <a:r>
              <a:rPr lang="en-US" sz="2465">
                <a:solidFill>
                  <a:srgbClr val="000000"/>
                </a:solidFill>
                <a:latin typeface="Open Sans Bold"/>
              </a:rPr>
              <a:t>Ребенок увлеченно работает и видит конечный результат.А любой успех побуждает желание творить, учиться. </a:t>
            </a:r>
          </a:p>
          <a:p>
            <a:pPr>
              <a:lnSpc>
                <a:spcPts val="4511"/>
              </a:lnSpc>
            </a:pPr>
            <a:r>
              <a:rPr lang="en-US" sz="2465">
                <a:solidFill>
                  <a:srgbClr val="000000"/>
                </a:solidFill>
                <a:latin typeface="Open Sans Bold"/>
              </a:rPr>
              <a:t>Занятия с конструктором - это первые шаги детей в самостоятельной творческой деятельности</a:t>
            </a:r>
          </a:p>
          <a:p>
            <a:pPr>
              <a:lnSpc>
                <a:spcPts val="4511"/>
              </a:lnSpc>
            </a:pPr>
            <a:r>
              <a:rPr lang="en-US" sz="2465">
                <a:solidFill>
                  <a:srgbClr val="000000"/>
                </a:solidFill>
                <a:latin typeface="Open Sans Bold"/>
              </a:rPr>
              <a:t> по созданию моделей. </a:t>
            </a:r>
          </a:p>
          <a:p>
            <a:pPr>
              <a:lnSpc>
                <a:spcPts val="4511"/>
              </a:lnSpc>
            </a:pPr>
            <a:endParaRPr lang="en-US" sz="2465">
              <a:solidFill>
                <a:srgbClr val="000000"/>
              </a:solidFill>
              <a:latin typeface="Open Sans Bold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-4117197" y="-74124"/>
            <a:ext cx="10316523" cy="1031652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18644" r="-18644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6601413" y="1085850"/>
            <a:ext cx="4171231" cy="55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27"/>
              </a:lnSpc>
              <a:spcBef>
                <a:spcPct val="0"/>
              </a:spcBef>
            </a:pPr>
            <a:r>
              <a:rPr lang="en-US" sz="4025">
                <a:solidFill>
                  <a:srgbClr val="FFFFFF"/>
                </a:solidFill>
                <a:latin typeface="Open Sans Bold"/>
              </a:rPr>
              <a:t>Актуальность: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73572">
            <a:off x="14798554" y="6345750"/>
            <a:ext cx="5825099" cy="5825099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100"/>
                </a:lnTo>
                <a:lnTo>
                  <a:pt x="0" y="58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173572">
            <a:off x="-2013778" y="-3135506"/>
            <a:ext cx="5825099" cy="5825099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099"/>
                </a:lnTo>
                <a:lnTo>
                  <a:pt x="0" y="5825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144000" y="-222957"/>
            <a:ext cx="9541245" cy="11074659"/>
          </a:xfrm>
          <a:custGeom>
            <a:avLst/>
            <a:gdLst/>
            <a:ahLst/>
            <a:cxnLst/>
            <a:rect l="l" t="t" r="r" b="b"/>
            <a:pathLst>
              <a:path w="9541245" h="11074659">
                <a:moveTo>
                  <a:pt x="9541245" y="0"/>
                </a:moveTo>
                <a:lnTo>
                  <a:pt x="0" y="0"/>
                </a:lnTo>
                <a:lnTo>
                  <a:pt x="0" y="11074659"/>
                </a:lnTo>
                <a:lnTo>
                  <a:pt x="9541245" y="11074659"/>
                </a:lnTo>
                <a:lnTo>
                  <a:pt x="954124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54972" y="0"/>
            <a:ext cx="9043217" cy="11525669"/>
          </a:xfrm>
          <a:custGeom>
            <a:avLst/>
            <a:gdLst/>
            <a:ahLst/>
            <a:cxnLst/>
            <a:rect l="l" t="t" r="r" b="b"/>
            <a:pathLst>
              <a:path w="9043217" h="11525669">
                <a:moveTo>
                  <a:pt x="0" y="0"/>
                </a:moveTo>
                <a:lnTo>
                  <a:pt x="9043218" y="0"/>
                </a:lnTo>
                <a:lnTo>
                  <a:pt x="9043218" y="11525669"/>
                </a:lnTo>
                <a:lnTo>
                  <a:pt x="0" y="11525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575181" y="2022358"/>
            <a:ext cx="9137638" cy="6035561"/>
            <a:chOff x="0" y="0"/>
            <a:chExt cx="2406621" cy="15896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6621" cy="1589613"/>
            </a:xfrm>
            <a:custGeom>
              <a:avLst/>
              <a:gdLst/>
              <a:ahLst/>
              <a:cxnLst/>
              <a:rect l="l" t="t" r="r" b="b"/>
              <a:pathLst>
                <a:path w="2406621" h="1589613">
                  <a:moveTo>
                    <a:pt x="0" y="0"/>
                  </a:moveTo>
                  <a:lnTo>
                    <a:pt x="2406621" y="0"/>
                  </a:lnTo>
                  <a:lnTo>
                    <a:pt x="2406621" y="1589613"/>
                  </a:lnTo>
                  <a:lnTo>
                    <a:pt x="0" y="1589613"/>
                  </a:lnTo>
                  <a:close/>
                </a:path>
              </a:pathLst>
            </a:custGeom>
            <a:solidFill>
              <a:srgbClr val="FFC950"/>
            </a:solidFill>
            <a:ln cap="sq">
              <a:noFill/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06621" cy="16277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03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593184" y="2477331"/>
            <a:ext cx="7101632" cy="136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372"/>
              </a:lnSpc>
              <a:spcBef>
                <a:spcPct val="0"/>
              </a:spcBef>
            </a:pPr>
            <a:r>
              <a:rPr lang="en-US" sz="9878">
                <a:solidFill>
                  <a:srgbClr val="FFFFFF"/>
                </a:solidFill>
                <a:latin typeface="Open Sans Bold"/>
              </a:rPr>
              <a:t>ЦЕЛЬ: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10229" y="3905681"/>
            <a:ext cx="8642932" cy="4152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7"/>
              </a:lnSpc>
            </a:pPr>
            <a:r>
              <a:rPr lang="en-US" sz="4492">
                <a:solidFill>
                  <a:srgbClr val="000000"/>
                </a:solidFill>
                <a:latin typeface="Open Sans Bold"/>
              </a:rPr>
              <a:t>Формирование у дошкольников интереса к моделированию и конструированию, стимулировать детское техническое творчество.</a:t>
            </a:r>
          </a:p>
          <a:p>
            <a:pPr marL="0" lvl="0" indent="0" algn="ctr">
              <a:lnSpc>
                <a:spcPts val="4717"/>
              </a:lnSpc>
              <a:spcBef>
                <a:spcPct val="0"/>
              </a:spcBef>
            </a:pPr>
            <a:endParaRPr lang="en-US" sz="4492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220800">
            <a:off x="2407924" y="2551246"/>
            <a:ext cx="4102130" cy="2416491"/>
            <a:chOff x="0" y="0"/>
            <a:chExt cx="4101840" cy="2416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01719" cy="2416302"/>
            </a:xfrm>
            <a:custGeom>
              <a:avLst/>
              <a:gdLst/>
              <a:ahLst/>
              <a:cxnLst/>
              <a:rect l="l" t="t" r="r" b="b"/>
              <a:pathLst>
                <a:path w="4101719" h="2416302">
                  <a:moveTo>
                    <a:pt x="837311" y="2416302"/>
                  </a:moveTo>
                  <a:cubicBezTo>
                    <a:pt x="804418" y="2194433"/>
                    <a:pt x="771398" y="1982089"/>
                    <a:pt x="743204" y="1765046"/>
                  </a:cubicBezTo>
                  <a:cubicBezTo>
                    <a:pt x="729107" y="1675384"/>
                    <a:pt x="729107" y="1585722"/>
                    <a:pt x="719709" y="1496060"/>
                  </a:cubicBezTo>
                  <a:cubicBezTo>
                    <a:pt x="719709" y="1481963"/>
                    <a:pt x="710311" y="1463040"/>
                    <a:pt x="696214" y="1458341"/>
                  </a:cubicBezTo>
                  <a:cubicBezTo>
                    <a:pt x="691515" y="1453642"/>
                    <a:pt x="668020" y="1463040"/>
                    <a:pt x="658622" y="1472438"/>
                  </a:cubicBezTo>
                  <a:cubicBezTo>
                    <a:pt x="536321" y="1590421"/>
                    <a:pt x="367030" y="1618742"/>
                    <a:pt x="221107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592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428" y="94361"/>
                    <a:pt x="1759331" y="127381"/>
                  </a:cubicBezTo>
                  <a:cubicBezTo>
                    <a:pt x="1773428" y="127381"/>
                    <a:pt x="1792224" y="141478"/>
                    <a:pt x="1806321" y="146304"/>
                  </a:cubicBezTo>
                  <a:cubicBezTo>
                    <a:pt x="1801622" y="160401"/>
                    <a:pt x="1796923" y="179324"/>
                    <a:pt x="1787525" y="193548"/>
                  </a:cubicBezTo>
                  <a:cubicBezTo>
                    <a:pt x="1674622" y="311531"/>
                    <a:pt x="1646428" y="481457"/>
                    <a:pt x="1716913" y="623062"/>
                  </a:cubicBezTo>
                  <a:cubicBezTo>
                    <a:pt x="1792224" y="769366"/>
                    <a:pt x="1942719" y="844931"/>
                    <a:pt x="2107311" y="826008"/>
                  </a:cubicBezTo>
                  <a:cubicBezTo>
                    <a:pt x="2257806" y="802386"/>
                    <a:pt x="2384806" y="684403"/>
                    <a:pt x="2417826" y="524002"/>
                  </a:cubicBezTo>
                  <a:cubicBezTo>
                    <a:pt x="2441321" y="396621"/>
                    <a:pt x="2403729" y="283337"/>
                    <a:pt x="2309622" y="184150"/>
                  </a:cubicBezTo>
                  <a:cubicBezTo>
                    <a:pt x="2300224" y="174752"/>
                    <a:pt x="2290826" y="155829"/>
                    <a:pt x="2295525" y="151130"/>
                  </a:cubicBezTo>
                  <a:cubicBezTo>
                    <a:pt x="2300224" y="137033"/>
                    <a:pt x="2319020" y="127508"/>
                    <a:pt x="2333117" y="127508"/>
                  </a:cubicBezTo>
                  <a:cubicBezTo>
                    <a:pt x="2483612" y="108585"/>
                    <a:pt x="2638933" y="99187"/>
                    <a:pt x="2789428" y="80264"/>
                  </a:cubicBezTo>
                  <a:cubicBezTo>
                    <a:pt x="2944622" y="61341"/>
                    <a:pt x="3095244" y="33020"/>
                    <a:pt x="3250438" y="4699"/>
                  </a:cubicBezTo>
                  <a:cubicBezTo>
                    <a:pt x="3259836" y="37719"/>
                    <a:pt x="3269234" y="75438"/>
                    <a:pt x="3278632" y="117983"/>
                  </a:cubicBezTo>
                  <a:cubicBezTo>
                    <a:pt x="3330321" y="382270"/>
                    <a:pt x="3368040" y="651256"/>
                    <a:pt x="3382137" y="924941"/>
                  </a:cubicBezTo>
                  <a:cubicBezTo>
                    <a:pt x="3382137" y="934339"/>
                    <a:pt x="3391535" y="957961"/>
                    <a:pt x="3400933" y="957961"/>
                  </a:cubicBezTo>
                  <a:cubicBezTo>
                    <a:pt x="3410331" y="962660"/>
                    <a:pt x="3429127" y="953262"/>
                    <a:pt x="3443224" y="943864"/>
                  </a:cubicBezTo>
                  <a:cubicBezTo>
                    <a:pt x="3556127" y="839978"/>
                    <a:pt x="3687826" y="802259"/>
                    <a:pt x="3838321" y="858901"/>
                  </a:cubicBezTo>
                  <a:cubicBezTo>
                    <a:pt x="3984117" y="910844"/>
                    <a:pt x="4064127" y="1028827"/>
                    <a:pt x="4082923" y="1184529"/>
                  </a:cubicBezTo>
                  <a:cubicBezTo>
                    <a:pt x="4101719" y="1368552"/>
                    <a:pt x="3946525" y="1557401"/>
                    <a:pt x="3758311" y="1576197"/>
                  </a:cubicBezTo>
                  <a:cubicBezTo>
                    <a:pt x="3636010" y="1595120"/>
                    <a:pt x="3532505" y="1557274"/>
                    <a:pt x="3443097" y="1472311"/>
                  </a:cubicBezTo>
                  <a:cubicBezTo>
                    <a:pt x="3433699" y="1462913"/>
                    <a:pt x="3410204" y="1453388"/>
                    <a:pt x="3400806" y="1458214"/>
                  </a:cubicBezTo>
                  <a:cubicBezTo>
                    <a:pt x="3386709" y="1462913"/>
                    <a:pt x="3382010" y="1486535"/>
                    <a:pt x="3377311" y="1500632"/>
                  </a:cubicBezTo>
                  <a:cubicBezTo>
                    <a:pt x="3363214" y="1797939"/>
                    <a:pt x="3320923" y="2095246"/>
                    <a:pt x="3259709" y="2387854"/>
                  </a:cubicBezTo>
                  <a:cubicBezTo>
                    <a:pt x="3259709" y="2397252"/>
                    <a:pt x="3255010" y="2401951"/>
                    <a:pt x="3250311" y="2416175"/>
                  </a:cubicBezTo>
                  <a:cubicBezTo>
                    <a:pt x="3170301" y="2402078"/>
                    <a:pt x="3095117" y="2383155"/>
                    <a:pt x="3015107" y="2373757"/>
                  </a:cubicBezTo>
                  <a:cubicBezTo>
                    <a:pt x="2794000" y="2345436"/>
                    <a:pt x="2568194" y="2317115"/>
                    <a:pt x="2342388" y="2293493"/>
                  </a:cubicBezTo>
                  <a:cubicBezTo>
                    <a:pt x="2328291" y="2288794"/>
                    <a:pt x="2309495" y="2279396"/>
                    <a:pt x="2295398" y="2269871"/>
                  </a:cubicBezTo>
                  <a:cubicBezTo>
                    <a:pt x="2300097" y="2255774"/>
                    <a:pt x="2304796" y="2236851"/>
                    <a:pt x="2314194" y="2222627"/>
                  </a:cubicBezTo>
                  <a:cubicBezTo>
                    <a:pt x="2459990" y="2071624"/>
                    <a:pt x="2459990" y="1840357"/>
                    <a:pt x="2314194" y="1698752"/>
                  </a:cubicBezTo>
                  <a:cubicBezTo>
                    <a:pt x="2168398" y="1552448"/>
                    <a:pt x="1933194" y="1552448"/>
                    <a:pt x="1787398" y="1698752"/>
                  </a:cubicBezTo>
                  <a:cubicBezTo>
                    <a:pt x="1641602" y="1845056"/>
                    <a:pt x="1641602" y="2071624"/>
                    <a:pt x="1787398" y="2222627"/>
                  </a:cubicBezTo>
                  <a:cubicBezTo>
                    <a:pt x="1796796" y="2236724"/>
                    <a:pt x="1806194" y="2255647"/>
                    <a:pt x="1806194" y="2269871"/>
                  </a:cubicBezTo>
                  <a:cubicBezTo>
                    <a:pt x="1806194" y="2279269"/>
                    <a:pt x="1778000" y="2288794"/>
                    <a:pt x="1763903" y="2293493"/>
                  </a:cubicBezTo>
                  <a:cubicBezTo>
                    <a:pt x="1472311" y="2307590"/>
                    <a:pt x="1180592" y="2345436"/>
                    <a:pt x="889000" y="2411476"/>
                  </a:cubicBezTo>
                  <a:cubicBezTo>
                    <a:pt x="879602" y="2411476"/>
                    <a:pt x="865505" y="2411476"/>
                    <a:pt x="837311" y="2416175"/>
                  </a:cubicBezTo>
                  <a:close/>
                </a:path>
              </a:pathLst>
            </a:custGeom>
            <a:solidFill>
              <a:srgbClr val="039BE5"/>
            </a:solidFill>
          </p:spPr>
        </p:sp>
      </p:grpSp>
      <p:grpSp>
        <p:nvGrpSpPr>
          <p:cNvPr id="4" name="Group 4"/>
          <p:cNvGrpSpPr/>
          <p:nvPr/>
        </p:nvGrpSpPr>
        <p:grpSpPr>
          <a:xfrm rot="8620800">
            <a:off x="3838665" y="4493223"/>
            <a:ext cx="4105730" cy="2416491"/>
            <a:chOff x="0" y="0"/>
            <a:chExt cx="4105440" cy="24163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05402" cy="2416302"/>
            </a:xfrm>
            <a:custGeom>
              <a:avLst/>
              <a:gdLst/>
              <a:ahLst/>
              <a:cxnLst/>
              <a:rect l="l" t="t" r="r" b="b"/>
              <a:pathLst>
                <a:path w="4105402" h="2416302">
                  <a:moveTo>
                    <a:pt x="838073" y="2416302"/>
                  </a:moveTo>
                  <a:cubicBezTo>
                    <a:pt x="805053" y="2194433"/>
                    <a:pt x="772160" y="1982089"/>
                    <a:pt x="743966" y="1765046"/>
                  </a:cubicBezTo>
                  <a:cubicBezTo>
                    <a:pt x="729869" y="1675384"/>
                    <a:pt x="729869" y="1585722"/>
                    <a:pt x="720471" y="1496060"/>
                  </a:cubicBezTo>
                  <a:cubicBezTo>
                    <a:pt x="720471" y="1481963"/>
                    <a:pt x="711073" y="1463040"/>
                    <a:pt x="696976" y="1458341"/>
                  </a:cubicBezTo>
                  <a:cubicBezTo>
                    <a:pt x="692277" y="1453642"/>
                    <a:pt x="668782" y="1463040"/>
                    <a:pt x="659257" y="1472438"/>
                  </a:cubicBezTo>
                  <a:cubicBezTo>
                    <a:pt x="536829" y="1590421"/>
                    <a:pt x="367411" y="1618742"/>
                    <a:pt x="221361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7117" y="995807"/>
                    <a:pt x="164846" y="868426"/>
                    <a:pt x="334264" y="840105"/>
                  </a:cubicBezTo>
                  <a:cubicBezTo>
                    <a:pt x="451993" y="816483"/>
                    <a:pt x="560197" y="854202"/>
                    <a:pt x="654431" y="939165"/>
                  </a:cubicBezTo>
                  <a:cubicBezTo>
                    <a:pt x="663829" y="948563"/>
                    <a:pt x="682625" y="953262"/>
                    <a:pt x="701548" y="962787"/>
                  </a:cubicBezTo>
                  <a:cubicBezTo>
                    <a:pt x="706247" y="943864"/>
                    <a:pt x="720344" y="929767"/>
                    <a:pt x="725043" y="910844"/>
                  </a:cubicBezTo>
                  <a:cubicBezTo>
                    <a:pt x="739140" y="613537"/>
                    <a:pt x="776859" y="316230"/>
                    <a:pt x="842772" y="28321"/>
                  </a:cubicBezTo>
                  <a:cubicBezTo>
                    <a:pt x="842772" y="18923"/>
                    <a:pt x="847471" y="14224"/>
                    <a:pt x="847471" y="0"/>
                  </a:cubicBezTo>
                  <a:cubicBezTo>
                    <a:pt x="913384" y="14097"/>
                    <a:pt x="974598" y="28321"/>
                    <a:pt x="1040511" y="37719"/>
                  </a:cubicBezTo>
                  <a:cubicBezTo>
                    <a:pt x="1280668" y="66040"/>
                    <a:pt x="1520698" y="94361"/>
                    <a:pt x="1760855" y="127381"/>
                  </a:cubicBezTo>
                  <a:cubicBezTo>
                    <a:pt x="1774952" y="127381"/>
                    <a:pt x="1793875" y="141478"/>
                    <a:pt x="1807972" y="146304"/>
                  </a:cubicBezTo>
                  <a:cubicBezTo>
                    <a:pt x="1803273" y="160401"/>
                    <a:pt x="1798574" y="179324"/>
                    <a:pt x="1789176" y="193548"/>
                  </a:cubicBezTo>
                  <a:cubicBezTo>
                    <a:pt x="1676146" y="311531"/>
                    <a:pt x="1647952" y="481457"/>
                    <a:pt x="1718564" y="623062"/>
                  </a:cubicBezTo>
                  <a:cubicBezTo>
                    <a:pt x="1793875" y="769366"/>
                    <a:pt x="1944497" y="844931"/>
                    <a:pt x="2109343" y="826008"/>
                  </a:cubicBezTo>
                  <a:cubicBezTo>
                    <a:pt x="2259965" y="802386"/>
                    <a:pt x="2387092" y="684403"/>
                    <a:pt x="2420112" y="524002"/>
                  </a:cubicBezTo>
                  <a:cubicBezTo>
                    <a:pt x="2443607" y="396621"/>
                    <a:pt x="2406015" y="283337"/>
                    <a:pt x="2311781" y="184150"/>
                  </a:cubicBezTo>
                  <a:cubicBezTo>
                    <a:pt x="2302383" y="174752"/>
                    <a:pt x="2292985" y="155829"/>
                    <a:pt x="2297684" y="151130"/>
                  </a:cubicBezTo>
                  <a:cubicBezTo>
                    <a:pt x="2302383" y="137033"/>
                    <a:pt x="2321179" y="127508"/>
                    <a:pt x="2335403" y="127508"/>
                  </a:cubicBezTo>
                  <a:cubicBezTo>
                    <a:pt x="2486025" y="108585"/>
                    <a:pt x="2641473" y="99187"/>
                    <a:pt x="2792095" y="80264"/>
                  </a:cubicBezTo>
                  <a:cubicBezTo>
                    <a:pt x="2947416" y="61341"/>
                    <a:pt x="3098165" y="33020"/>
                    <a:pt x="3253486" y="4699"/>
                  </a:cubicBezTo>
                  <a:cubicBezTo>
                    <a:pt x="3262884" y="37719"/>
                    <a:pt x="3272282" y="75438"/>
                    <a:pt x="3281680" y="117983"/>
                  </a:cubicBezTo>
                  <a:cubicBezTo>
                    <a:pt x="3333496" y="382270"/>
                    <a:pt x="3371088" y="651256"/>
                    <a:pt x="3385312" y="924941"/>
                  </a:cubicBezTo>
                  <a:cubicBezTo>
                    <a:pt x="3385312" y="934339"/>
                    <a:pt x="3394710" y="957961"/>
                    <a:pt x="3404108" y="957961"/>
                  </a:cubicBezTo>
                  <a:cubicBezTo>
                    <a:pt x="3413506" y="962660"/>
                    <a:pt x="3432302" y="953262"/>
                    <a:pt x="3446526" y="943864"/>
                  </a:cubicBezTo>
                  <a:cubicBezTo>
                    <a:pt x="3559556" y="839978"/>
                    <a:pt x="3691382" y="802259"/>
                    <a:pt x="3842004" y="858901"/>
                  </a:cubicBezTo>
                  <a:cubicBezTo>
                    <a:pt x="3987800" y="910844"/>
                    <a:pt x="4067810" y="1028827"/>
                    <a:pt x="4086606" y="1184529"/>
                  </a:cubicBezTo>
                  <a:cubicBezTo>
                    <a:pt x="4105402" y="1368552"/>
                    <a:pt x="3950081" y="1557401"/>
                    <a:pt x="3761740" y="1576197"/>
                  </a:cubicBezTo>
                  <a:cubicBezTo>
                    <a:pt x="3639312" y="1595120"/>
                    <a:pt x="3535807" y="1557274"/>
                    <a:pt x="3446272" y="1472311"/>
                  </a:cubicBezTo>
                  <a:cubicBezTo>
                    <a:pt x="3436874" y="1462913"/>
                    <a:pt x="3413252" y="1453388"/>
                    <a:pt x="3403854" y="1458214"/>
                  </a:cubicBezTo>
                  <a:cubicBezTo>
                    <a:pt x="3389757" y="1462913"/>
                    <a:pt x="3385058" y="1486535"/>
                    <a:pt x="3380359" y="1500632"/>
                  </a:cubicBezTo>
                  <a:cubicBezTo>
                    <a:pt x="3366262" y="1797939"/>
                    <a:pt x="3323844" y="2095246"/>
                    <a:pt x="3262630" y="2387854"/>
                  </a:cubicBezTo>
                  <a:cubicBezTo>
                    <a:pt x="3262630" y="2397252"/>
                    <a:pt x="3257931" y="2401951"/>
                    <a:pt x="3253232" y="2416175"/>
                  </a:cubicBezTo>
                  <a:cubicBezTo>
                    <a:pt x="3173222" y="2402078"/>
                    <a:pt x="3097911" y="2383155"/>
                    <a:pt x="3017774" y="2373757"/>
                  </a:cubicBezTo>
                  <a:cubicBezTo>
                    <a:pt x="2796540" y="2345436"/>
                    <a:pt x="2570480" y="2317115"/>
                    <a:pt x="2344547" y="2293493"/>
                  </a:cubicBezTo>
                  <a:cubicBezTo>
                    <a:pt x="2330450" y="2288794"/>
                    <a:pt x="2311527" y="2279396"/>
                    <a:pt x="2297430" y="2269871"/>
                  </a:cubicBezTo>
                  <a:cubicBezTo>
                    <a:pt x="2302129" y="2255774"/>
                    <a:pt x="2306828" y="2236851"/>
                    <a:pt x="2316226" y="2222627"/>
                  </a:cubicBezTo>
                  <a:cubicBezTo>
                    <a:pt x="2462149" y="2071624"/>
                    <a:pt x="2462149" y="1840357"/>
                    <a:pt x="2316226" y="1698752"/>
                  </a:cubicBezTo>
                  <a:cubicBezTo>
                    <a:pt x="2170303" y="1552448"/>
                    <a:pt x="1934845" y="1552448"/>
                    <a:pt x="1788922" y="1698752"/>
                  </a:cubicBezTo>
                  <a:cubicBezTo>
                    <a:pt x="1642999" y="1845056"/>
                    <a:pt x="1642999" y="2071624"/>
                    <a:pt x="1788922" y="2222627"/>
                  </a:cubicBezTo>
                  <a:cubicBezTo>
                    <a:pt x="1798320" y="2236724"/>
                    <a:pt x="1807718" y="2255647"/>
                    <a:pt x="1807718" y="2269871"/>
                  </a:cubicBezTo>
                  <a:cubicBezTo>
                    <a:pt x="1807718" y="2279269"/>
                    <a:pt x="1779524" y="2288794"/>
                    <a:pt x="1765300" y="2293493"/>
                  </a:cubicBezTo>
                  <a:cubicBezTo>
                    <a:pt x="1473454" y="2307590"/>
                    <a:pt x="1181481" y="2345436"/>
                    <a:pt x="889635" y="2411476"/>
                  </a:cubicBezTo>
                  <a:cubicBezTo>
                    <a:pt x="880237" y="2411476"/>
                    <a:pt x="866140" y="2411476"/>
                    <a:pt x="837819" y="2416175"/>
                  </a:cubicBezTo>
                  <a:close/>
                </a:path>
              </a:pathLst>
            </a:custGeom>
            <a:solidFill>
              <a:srgbClr val="A1E44D"/>
            </a:solidFill>
          </p:spPr>
        </p:sp>
      </p:grpSp>
      <p:grpSp>
        <p:nvGrpSpPr>
          <p:cNvPr id="6" name="Group 6"/>
          <p:cNvGrpSpPr/>
          <p:nvPr/>
        </p:nvGrpSpPr>
        <p:grpSpPr>
          <a:xfrm rot="3220800">
            <a:off x="1899568" y="5921084"/>
            <a:ext cx="4102850" cy="2416491"/>
            <a:chOff x="0" y="0"/>
            <a:chExt cx="4102560" cy="241632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02354" cy="2416302"/>
            </a:xfrm>
            <a:custGeom>
              <a:avLst/>
              <a:gdLst/>
              <a:ahLst/>
              <a:cxnLst/>
              <a:rect l="l" t="t" r="r" b="b"/>
              <a:pathLst>
                <a:path w="4102354" h="2416302">
                  <a:moveTo>
                    <a:pt x="837438" y="2416302"/>
                  </a:moveTo>
                  <a:cubicBezTo>
                    <a:pt x="804545" y="2194433"/>
                    <a:pt x="771525" y="1982089"/>
                    <a:pt x="743331" y="1765046"/>
                  </a:cubicBezTo>
                  <a:cubicBezTo>
                    <a:pt x="729234" y="1675384"/>
                    <a:pt x="729234" y="1585722"/>
                    <a:pt x="719836" y="1496060"/>
                  </a:cubicBezTo>
                  <a:cubicBezTo>
                    <a:pt x="719836" y="1481963"/>
                    <a:pt x="710438" y="1463040"/>
                    <a:pt x="696341" y="1458341"/>
                  </a:cubicBezTo>
                  <a:cubicBezTo>
                    <a:pt x="691642" y="1453642"/>
                    <a:pt x="668147" y="1463040"/>
                    <a:pt x="658749" y="1472438"/>
                  </a:cubicBezTo>
                  <a:cubicBezTo>
                    <a:pt x="536448" y="1590421"/>
                    <a:pt x="367030" y="1618742"/>
                    <a:pt x="221234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719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555" y="94361"/>
                    <a:pt x="1759458" y="127381"/>
                  </a:cubicBezTo>
                  <a:cubicBezTo>
                    <a:pt x="1773555" y="127381"/>
                    <a:pt x="1792351" y="141478"/>
                    <a:pt x="1806448" y="146304"/>
                  </a:cubicBezTo>
                  <a:cubicBezTo>
                    <a:pt x="1801749" y="160401"/>
                    <a:pt x="1797050" y="179324"/>
                    <a:pt x="1787652" y="193548"/>
                  </a:cubicBezTo>
                  <a:cubicBezTo>
                    <a:pt x="1674749" y="311531"/>
                    <a:pt x="1646555" y="481457"/>
                    <a:pt x="1717040" y="623062"/>
                  </a:cubicBezTo>
                  <a:cubicBezTo>
                    <a:pt x="1792351" y="769366"/>
                    <a:pt x="1942846" y="844931"/>
                    <a:pt x="2107565" y="826008"/>
                  </a:cubicBezTo>
                  <a:cubicBezTo>
                    <a:pt x="2258060" y="802386"/>
                    <a:pt x="2385187" y="684403"/>
                    <a:pt x="2418080" y="524002"/>
                  </a:cubicBezTo>
                  <a:cubicBezTo>
                    <a:pt x="2441575" y="396621"/>
                    <a:pt x="2403983" y="283337"/>
                    <a:pt x="2309876" y="184150"/>
                  </a:cubicBezTo>
                  <a:cubicBezTo>
                    <a:pt x="2300478" y="174752"/>
                    <a:pt x="2291080" y="155829"/>
                    <a:pt x="2295779" y="151130"/>
                  </a:cubicBezTo>
                  <a:cubicBezTo>
                    <a:pt x="2300478" y="137033"/>
                    <a:pt x="2319274" y="127508"/>
                    <a:pt x="2333371" y="127508"/>
                  </a:cubicBezTo>
                  <a:cubicBezTo>
                    <a:pt x="2483866" y="108585"/>
                    <a:pt x="2639187" y="99187"/>
                    <a:pt x="2789682" y="80264"/>
                  </a:cubicBezTo>
                  <a:cubicBezTo>
                    <a:pt x="2945130" y="61341"/>
                    <a:pt x="3095752" y="33020"/>
                    <a:pt x="3250946" y="4699"/>
                  </a:cubicBezTo>
                  <a:cubicBezTo>
                    <a:pt x="3260344" y="37719"/>
                    <a:pt x="3269742" y="75438"/>
                    <a:pt x="3279140" y="117983"/>
                  </a:cubicBezTo>
                  <a:cubicBezTo>
                    <a:pt x="3330829" y="382270"/>
                    <a:pt x="3368548" y="651256"/>
                    <a:pt x="3382645" y="924941"/>
                  </a:cubicBezTo>
                  <a:cubicBezTo>
                    <a:pt x="3382645" y="934339"/>
                    <a:pt x="3392043" y="957961"/>
                    <a:pt x="3401441" y="957961"/>
                  </a:cubicBezTo>
                  <a:cubicBezTo>
                    <a:pt x="3410839" y="962660"/>
                    <a:pt x="3429635" y="953262"/>
                    <a:pt x="3443732" y="943864"/>
                  </a:cubicBezTo>
                  <a:cubicBezTo>
                    <a:pt x="3556635" y="839978"/>
                    <a:pt x="3688334" y="802259"/>
                    <a:pt x="3838956" y="858901"/>
                  </a:cubicBezTo>
                  <a:cubicBezTo>
                    <a:pt x="3984752" y="910844"/>
                    <a:pt x="4064762" y="1028827"/>
                    <a:pt x="4083558" y="1184529"/>
                  </a:cubicBezTo>
                  <a:cubicBezTo>
                    <a:pt x="4102354" y="1368552"/>
                    <a:pt x="3947160" y="1557401"/>
                    <a:pt x="3758946" y="1576197"/>
                  </a:cubicBezTo>
                  <a:cubicBezTo>
                    <a:pt x="3636645" y="1595120"/>
                    <a:pt x="3533140" y="1557274"/>
                    <a:pt x="3443732" y="1472311"/>
                  </a:cubicBezTo>
                  <a:cubicBezTo>
                    <a:pt x="3434334" y="1462913"/>
                    <a:pt x="3410839" y="1453388"/>
                    <a:pt x="3401441" y="1458214"/>
                  </a:cubicBezTo>
                  <a:cubicBezTo>
                    <a:pt x="3387344" y="1462913"/>
                    <a:pt x="3382645" y="1486535"/>
                    <a:pt x="3377946" y="1500632"/>
                  </a:cubicBezTo>
                  <a:cubicBezTo>
                    <a:pt x="3363849" y="1797939"/>
                    <a:pt x="3321431" y="2095246"/>
                    <a:pt x="3260344" y="2387854"/>
                  </a:cubicBezTo>
                  <a:cubicBezTo>
                    <a:pt x="3260344" y="2397252"/>
                    <a:pt x="3255645" y="2401951"/>
                    <a:pt x="3250946" y="2416175"/>
                  </a:cubicBezTo>
                  <a:cubicBezTo>
                    <a:pt x="3170936" y="2402078"/>
                    <a:pt x="3095752" y="2383155"/>
                    <a:pt x="3015742" y="2373757"/>
                  </a:cubicBezTo>
                  <a:cubicBezTo>
                    <a:pt x="2794635" y="2345436"/>
                    <a:pt x="2568829" y="2317115"/>
                    <a:pt x="2343023" y="2293493"/>
                  </a:cubicBezTo>
                  <a:cubicBezTo>
                    <a:pt x="2328926" y="2288794"/>
                    <a:pt x="2310130" y="2279396"/>
                    <a:pt x="2296033" y="2269871"/>
                  </a:cubicBezTo>
                  <a:cubicBezTo>
                    <a:pt x="2300732" y="2255774"/>
                    <a:pt x="2305431" y="2236851"/>
                    <a:pt x="2314829" y="2222627"/>
                  </a:cubicBezTo>
                  <a:cubicBezTo>
                    <a:pt x="2460625" y="2071624"/>
                    <a:pt x="2460625" y="1840357"/>
                    <a:pt x="2314829" y="1698752"/>
                  </a:cubicBezTo>
                  <a:cubicBezTo>
                    <a:pt x="2169033" y="1552448"/>
                    <a:pt x="1933702" y="1552448"/>
                    <a:pt x="1787906" y="1698752"/>
                  </a:cubicBezTo>
                  <a:cubicBezTo>
                    <a:pt x="1642110" y="1845056"/>
                    <a:pt x="1642110" y="2071624"/>
                    <a:pt x="1787906" y="2222627"/>
                  </a:cubicBezTo>
                  <a:cubicBezTo>
                    <a:pt x="1797304" y="2236724"/>
                    <a:pt x="1806702" y="2255647"/>
                    <a:pt x="1806702" y="2269871"/>
                  </a:cubicBezTo>
                  <a:cubicBezTo>
                    <a:pt x="1806702" y="2279269"/>
                    <a:pt x="1778508" y="2288794"/>
                    <a:pt x="1764411" y="2293493"/>
                  </a:cubicBezTo>
                  <a:cubicBezTo>
                    <a:pt x="1472692" y="2307590"/>
                    <a:pt x="1180973" y="2345436"/>
                    <a:pt x="889381" y="2411476"/>
                  </a:cubicBezTo>
                  <a:cubicBezTo>
                    <a:pt x="879983" y="2411476"/>
                    <a:pt x="865886" y="2411476"/>
                    <a:pt x="837692" y="2416175"/>
                  </a:cubicBezTo>
                  <a:close/>
                </a:path>
              </a:pathLst>
            </a:custGeom>
            <a:solidFill>
              <a:srgbClr val="F37335"/>
            </a:solidFill>
          </p:spPr>
        </p:sp>
      </p:grpSp>
      <p:grpSp>
        <p:nvGrpSpPr>
          <p:cNvPr id="8" name="Group 8"/>
          <p:cNvGrpSpPr/>
          <p:nvPr/>
        </p:nvGrpSpPr>
        <p:grpSpPr>
          <a:xfrm rot="8620800">
            <a:off x="468827" y="3976227"/>
            <a:ext cx="4102130" cy="2416491"/>
            <a:chOff x="0" y="0"/>
            <a:chExt cx="4101840" cy="24163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01719" cy="2416302"/>
            </a:xfrm>
            <a:custGeom>
              <a:avLst/>
              <a:gdLst/>
              <a:ahLst/>
              <a:cxnLst/>
              <a:rect l="l" t="t" r="r" b="b"/>
              <a:pathLst>
                <a:path w="4101719" h="2416302">
                  <a:moveTo>
                    <a:pt x="837311" y="2416302"/>
                  </a:moveTo>
                  <a:cubicBezTo>
                    <a:pt x="804418" y="2194433"/>
                    <a:pt x="771398" y="1982089"/>
                    <a:pt x="743204" y="1765046"/>
                  </a:cubicBezTo>
                  <a:cubicBezTo>
                    <a:pt x="729107" y="1675384"/>
                    <a:pt x="729107" y="1585722"/>
                    <a:pt x="719709" y="1496060"/>
                  </a:cubicBezTo>
                  <a:cubicBezTo>
                    <a:pt x="719709" y="1481963"/>
                    <a:pt x="710311" y="1463040"/>
                    <a:pt x="696214" y="1458341"/>
                  </a:cubicBezTo>
                  <a:cubicBezTo>
                    <a:pt x="691515" y="1453642"/>
                    <a:pt x="668020" y="1463040"/>
                    <a:pt x="658622" y="1472438"/>
                  </a:cubicBezTo>
                  <a:cubicBezTo>
                    <a:pt x="536321" y="1590421"/>
                    <a:pt x="367030" y="1618742"/>
                    <a:pt x="221107" y="1543177"/>
                  </a:cubicBezTo>
                  <a:cubicBezTo>
                    <a:pt x="80010" y="1467739"/>
                    <a:pt x="0" y="1312037"/>
                    <a:pt x="23495" y="1160907"/>
                  </a:cubicBezTo>
                  <a:cubicBezTo>
                    <a:pt x="46990" y="995807"/>
                    <a:pt x="164592" y="868426"/>
                    <a:pt x="334010" y="840105"/>
                  </a:cubicBezTo>
                  <a:cubicBezTo>
                    <a:pt x="451612" y="816483"/>
                    <a:pt x="559816" y="854202"/>
                    <a:pt x="653923" y="939165"/>
                  </a:cubicBezTo>
                  <a:cubicBezTo>
                    <a:pt x="663321" y="948563"/>
                    <a:pt x="682117" y="953262"/>
                    <a:pt x="700913" y="962787"/>
                  </a:cubicBezTo>
                  <a:cubicBezTo>
                    <a:pt x="705612" y="943864"/>
                    <a:pt x="719709" y="929767"/>
                    <a:pt x="724408" y="910844"/>
                  </a:cubicBezTo>
                  <a:cubicBezTo>
                    <a:pt x="738505" y="613537"/>
                    <a:pt x="776097" y="316230"/>
                    <a:pt x="842010" y="28321"/>
                  </a:cubicBezTo>
                  <a:cubicBezTo>
                    <a:pt x="842010" y="18923"/>
                    <a:pt x="846709" y="14224"/>
                    <a:pt x="846709" y="0"/>
                  </a:cubicBezTo>
                  <a:cubicBezTo>
                    <a:pt x="912622" y="14097"/>
                    <a:pt x="973709" y="28321"/>
                    <a:pt x="1039622" y="37719"/>
                  </a:cubicBezTo>
                  <a:cubicBezTo>
                    <a:pt x="1279525" y="66040"/>
                    <a:pt x="1519428" y="94361"/>
                    <a:pt x="1759331" y="127381"/>
                  </a:cubicBezTo>
                  <a:cubicBezTo>
                    <a:pt x="1773428" y="127381"/>
                    <a:pt x="1792224" y="141478"/>
                    <a:pt x="1806321" y="146304"/>
                  </a:cubicBezTo>
                  <a:cubicBezTo>
                    <a:pt x="1801622" y="160401"/>
                    <a:pt x="1796923" y="179324"/>
                    <a:pt x="1787525" y="193548"/>
                  </a:cubicBezTo>
                  <a:cubicBezTo>
                    <a:pt x="1674622" y="311531"/>
                    <a:pt x="1646428" y="481457"/>
                    <a:pt x="1716913" y="623062"/>
                  </a:cubicBezTo>
                  <a:cubicBezTo>
                    <a:pt x="1792224" y="769366"/>
                    <a:pt x="1942719" y="844931"/>
                    <a:pt x="2107311" y="826008"/>
                  </a:cubicBezTo>
                  <a:cubicBezTo>
                    <a:pt x="2257806" y="802386"/>
                    <a:pt x="2384806" y="684403"/>
                    <a:pt x="2417826" y="524002"/>
                  </a:cubicBezTo>
                  <a:cubicBezTo>
                    <a:pt x="2441321" y="396621"/>
                    <a:pt x="2403729" y="283337"/>
                    <a:pt x="2309622" y="184150"/>
                  </a:cubicBezTo>
                  <a:cubicBezTo>
                    <a:pt x="2300224" y="174752"/>
                    <a:pt x="2290826" y="155829"/>
                    <a:pt x="2295525" y="151130"/>
                  </a:cubicBezTo>
                  <a:cubicBezTo>
                    <a:pt x="2300224" y="137033"/>
                    <a:pt x="2319020" y="127508"/>
                    <a:pt x="2333117" y="127508"/>
                  </a:cubicBezTo>
                  <a:cubicBezTo>
                    <a:pt x="2483612" y="108585"/>
                    <a:pt x="2638933" y="99187"/>
                    <a:pt x="2789428" y="80264"/>
                  </a:cubicBezTo>
                  <a:cubicBezTo>
                    <a:pt x="2944622" y="61341"/>
                    <a:pt x="3095244" y="33020"/>
                    <a:pt x="3250438" y="4699"/>
                  </a:cubicBezTo>
                  <a:cubicBezTo>
                    <a:pt x="3259836" y="37719"/>
                    <a:pt x="3269234" y="75438"/>
                    <a:pt x="3278632" y="117983"/>
                  </a:cubicBezTo>
                  <a:cubicBezTo>
                    <a:pt x="3330321" y="382270"/>
                    <a:pt x="3368040" y="651256"/>
                    <a:pt x="3382137" y="924941"/>
                  </a:cubicBezTo>
                  <a:cubicBezTo>
                    <a:pt x="3382137" y="934339"/>
                    <a:pt x="3391535" y="957961"/>
                    <a:pt x="3400933" y="957961"/>
                  </a:cubicBezTo>
                  <a:cubicBezTo>
                    <a:pt x="3410331" y="962660"/>
                    <a:pt x="3429127" y="953262"/>
                    <a:pt x="3443224" y="943864"/>
                  </a:cubicBezTo>
                  <a:cubicBezTo>
                    <a:pt x="3556127" y="839978"/>
                    <a:pt x="3687826" y="802259"/>
                    <a:pt x="3838321" y="858901"/>
                  </a:cubicBezTo>
                  <a:cubicBezTo>
                    <a:pt x="3984117" y="910844"/>
                    <a:pt x="4064127" y="1028827"/>
                    <a:pt x="4082923" y="1184529"/>
                  </a:cubicBezTo>
                  <a:cubicBezTo>
                    <a:pt x="4101719" y="1368552"/>
                    <a:pt x="3946525" y="1557401"/>
                    <a:pt x="3758311" y="1576197"/>
                  </a:cubicBezTo>
                  <a:cubicBezTo>
                    <a:pt x="3636010" y="1595120"/>
                    <a:pt x="3532505" y="1557274"/>
                    <a:pt x="3443097" y="1472311"/>
                  </a:cubicBezTo>
                  <a:cubicBezTo>
                    <a:pt x="3433699" y="1462913"/>
                    <a:pt x="3410204" y="1453388"/>
                    <a:pt x="3400806" y="1458214"/>
                  </a:cubicBezTo>
                  <a:cubicBezTo>
                    <a:pt x="3386709" y="1462913"/>
                    <a:pt x="3382010" y="1486535"/>
                    <a:pt x="3377311" y="1500632"/>
                  </a:cubicBezTo>
                  <a:cubicBezTo>
                    <a:pt x="3363214" y="1797939"/>
                    <a:pt x="3320923" y="2095246"/>
                    <a:pt x="3259709" y="2387854"/>
                  </a:cubicBezTo>
                  <a:cubicBezTo>
                    <a:pt x="3259709" y="2397252"/>
                    <a:pt x="3255010" y="2401951"/>
                    <a:pt x="3250311" y="2416175"/>
                  </a:cubicBezTo>
                  <a:cubicBezTo>
                    <a:pt x="3170301" y="2402078"/>
                    <a:pt x="3095117" y="2383155"/>
                    <a:pt x="3015107" y="2373757"/>
                  </a:cubicBezTo>
                  <a:cubicBezTo>
                    <a:pt x="2794000" y="2345436"/>
                    <a:pt x="2568194" y="2317115"/>
                    <a:pt x="2342388" y="2293493"/>
                  </a:cubicBezTo>
                  <a:cubicBezTo>
                    <a:pt x="2328291" y="2288794"/>
                    <a:pt x="2309495" y="2279396"/>
                    <a:pt x="2295398" y="2269871"/>
                  </a:cubicBezTo>
                  <a:cubicBezTo>
                    <a:pt x="2300097" y="2255774"/>
                    <a:pt x="2304796" y="2236851"/>
                    <a:pt x="2314194" y="2222627"/>
                  </a:cubicBezTo>
                  <a:cubicBezTo>
                    <a:pt x="2459990" y="2071624"/>
                    <a:pt x="2459990" y="1840357"/>
                    <a:pt x="2314194" y="1698752"/>
                  </a:cubicBezTo>
                  <a:cubicBezTo>
                    <a:pt x="2168398" y="1552448"/>
                    <a:pt x="1933194" y="1552448"/>
                    <a:pt x="1787398" y="1698752"/>
                  </a:cubicBezTo>
                  <a:cubicBezTo>
                    <a:pt x="1641602" y="1845056"/>
                    <a:pt x="1641602" y="2071624"/>
                    <a:pt x="1787398" y="2222627"/>
                  </a:cubicBezTo>
                  <a:cubicBezTo>
                    <a:pt x="1796796" y="2236724"/>
                    <a:pt x="1806194" y="2255647"/>
                    <a:pt x="1806194" y="2269871"/>
                  </a:cubicBezTo>
                  <a:cubicBezTo>
                    <a:pt x="1806194" y="2279269"/>
                    <a:pt x="1778000" y="2288794"/>
                    <a:pt x="1763903" y="2293493"/>
                  </a:cubicBezTo>
                  <a:cubicBezTo>
                    <a:pt x="1472311" y="2307590"/>
                    <a:pt x="1180592" y="2345436"/>
                    <a:pt x="889000" y="2411476"/>
                  </a:cubicBezTo>
                  <a:cubicBezTo>
                    <a:pt x="879602" y="2411476"/>
                    <a:pt x="865505" y="2411476"/>
                    <a:pt x="837311" y="2416175"/>
                  </a:cubicBezTo>
                  <a:close/>
                </a:path>
              </a:pathLst>
            </a:custGeom>
            <a:solidFill>
              <a:srgbClr val="FFC95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572161" y="1559459"/>
            <a:ext cx="4545591" cy="802194"/>
            <a:chOff x="0" y="0"/>
            <a:chExt cx="1197193" cy="2112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97193" cy="211278"/>
            </a:xfrm>
            <a:custGeom>
              <a:avLst/>
              <a:gdLst/>
              <a:ahLst/>
              <a:cxnLst/>
              <a:rect l="l" t="t" r="r" b="b"/>
              <a:pathLst>
                <a:path w="1197193" h="211278">
                  <a:moveTo>
                    <a:pt x="25548" y="0"/>
                  </a:moveTo>
                  <a:lnTo>
                    <a:pt x="1171645" y="0"/>
                  </a:lnTo>
                  <a:cubicBezTo>
                    <a:pt x="1178421" y="0"/>
                    <a:pt x="1184919" y="2692"/>
                    <a:pt x="1189710" y="7483"/>
                  </a:cubicBezTo>
                  <a:cubicBezTo>
                    <a:pt x="1194501" y="12274"/>
                    <a:pt x="1197193" y="18772"/>
                    <a:pt x="1197193" y="25548"/>
                  </a:cubicBezTo>
                  <a:lnTo>
                    <a:pt x="1197193" y="185730"/>
                  </a:lnTo>
                  <a:cubicBezTo>
                    <a:pt x="1197193" y="192506"/>
                    <a:pt x="1194501" y="199004"/>
                    <a:pt x="1189710" y="203795"/>
                  </a:cubicBezTo>
                  <a:cubicBezTo>
                    <a:pt x="1184919" y="208586"/>
                    <a:pt x="1178421" y="211278"/>
                    <a:pt x="1171645" y="211278"/>
                  </a:cubicBezTo>
                  <a:lnTo>
                    <a:pt x="25548" y="211278"/>
                  </a:lnTo>
                  <a:cubicBezTo>
                    <a:pt x="18772" y="211278"/>
                    <a:pt x="12274" y="208586"/>
                    <a:pt x="7483" y="203795"/>
                  </a:cubicBezTo>
                  <a:cubicBezTo>
                    <a:pt x="2692" y="199004"/>
                    <a:pt x="0" y="192506"/>
                    <a:pt x="0" y="185730"/>
                  </a:cubicBezTo>
                  <a:lnTo>
                    <a:pt x="0" y="25548"/>
                  </a:lnTo>
                  <a:cubicBezTo>
                    <a:pt x="0" y="18772"/>
                    <a:pt x="2692" y="12274"/>
                    <a:pt x="7483" y="7483"/>
                  </a:cubicBezTo>
                  <a:cubicBezTo>
                    <a:pt x="12274" y="2692"/>
                    <a:pt x="18772" y="0"/>
                    <a:pt x="25548" y="0"/>
                  </a:cubicBezTo>
                  <a:close/>
                </a:path>
              </a:pathLst>
            </a:custGeom>
            <a:solidFill>
              <a:srgbClr val="A1E44D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197193" cy="268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835"/>
                </a:lnSpc>
              </a:pPr>
              <a:r>
                <a:rPr lang="en-US" sz="3503" spc="10">
                  <a:solidFill>
                    <a:srgbClr val="FFFFFF"/>
                  </a:solidFill>
                  <a:latin typeface="Open Sans Bold"/>
                </a:rPr>
                <a:t>Задачи:</a:t>
              </a:r>
            </a:p>
          </p:txBody>
        </p:sp>
      </p:grpSp>
      <p:sp>
        <p:nvSpPr>
          <p:cNvPr id="13" name="Freeform 13"/>
          <p:cNvSpPr/>
          <p:nvPr/>
        </p:nvSpPr>
        <p:spPr>
          <a:xfrm rot="1173572">
            <a:off x="-3538054" y="-5240842"/>
            <a:ext cx="5825099" cy="5825099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099"/>
                </a:lnTo>
                <a:lnTo>
                  <a:pt x="0" y="5825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73572">
            <a:off x="14004759" y="7374450"/>
            <a:ext cx="5825099" cy="5825099"/>
          </a:xfrm>
          <a:custGeom>
            <a:avLst/>
            <a:gdLst/>
            <a:ahLst/>
            <a:cxnLst/>
            <a:rect l="l" t="t" r="r" b="b"/>
            <a:pathLst>
              <a:path w="5825099" h="5825099">
                <a:moveTo>
                  <a:pt x="0" y="0"/>
                </a:moveTo>
                <a:lnTo>
                  <a:pt x="5825099" y="0"/>
                </a:lnTo>
                <a:lnTo>
                  <a:pt x="5825099" y="5825100"/>
                </a:lnTo>
                <a:lnTo>
                  <a:pt x="0" y="5825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947950" y="2149799"/>
            <a:ext cx="9529021" cy="5987402"/>
          </a:xfrm>
          <a:custGeom>
            <a:avLst/>
            <a:gdLst/>
            <a:ahLst/>
            <a:cxnLst/>
            <a:rect l="l" t="t" r="r" b="b"/>
            <a:pathLst>
              <a:path w="9529021" h="5987402">
                <a:moveTo>
                  <a:pt x="0" y="0"/>
                </a:moveTo>
                <a:lnTo>
                  <a:pt x="9529022" y="0"/>
                </a:lnTo>
                <a:lnTo>
                  <a:pt x="9529022" y="5987402"/>
                </a:lnTo>
                <a:lnTo>
                  <a:pt x="0" y="59874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336676" y="5188872"/>
            <a:ext cx="1016562" cy="78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FFC950"/>
                </a:solidFill>
                <a:latin typeface="Open Sans Bold"/>
              </a:rPr>
              <a:t>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61205" y="2275928"/>
            <a:ext cx="1016562" cy="78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A1E44D"/>
                </a:solidFill>
                <a:latin typeface="Open Sans Bold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336676" y="4326270"/>
            <a:ext cx="1016562" cy="78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F37335"/>
                </a:solidFill>
                <a:latin typeface="Open Sans Bold"/>
              </a:rPr>
              <a:t>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336676" y="3338517"/>
            <a:ext cx="1016562" cy="783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039BE5"/>
                </a:solidFill>
                <a:latin typeface="Open Sans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53237" y="2527684"/>
            <a:ext cx="7481642" cy="81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8"/>
              </a:lnSpc>
            </a:pPr>
            <a:r>
              <a:rPr lang="en-US" sz="1691">
                <a:solidFill>
                  <a:srgbClr val="231F20"/>
                </a:solidFill>
                <a:latin typeface="Open Sans Bold"/>
              </a:rPr>
              <a:t>Формировать у детей познавательную и исследовательскую активность, стремление к умственной деятельности;</a:t>
            </a:r>
          </a:p>
          <a:p>
            <a:pPr marL="0" lvl="1" indent="0" algn="l">
              <a:lnSpc>
                <a:spcPts val="2198"/>
              </a:lnSpc>
              <a:spcBef>
                <a:spcPct val="0"/>
              </a:spcBef>
            </a:pPr>
            <a:endParaRPr lang="en-US" sz="1691">
              <a:solidFill>
                <a:srgbClr val="231F20"/>
              </a:solidFill>
              <a:latin typeface="Open Sans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353237" y="3509992"/>
            <a:ext cx="7481642" cy="81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8"/>
              </a:lnSpc>
            </a:pPr>
            <a:r>
              <a:rPr lang="en-US" sz="1691">
                <a:solidFill>
                  <a:srgbClr val="231F20"/>
                </a:solidFill>
                <a:latin typeface="Open Sans Bold"/>
              </a:rPr>
              <a:t>Развивать пространственное мышление, воображение, креативные и творческие способности;</a:t>
            </a:r>
          </a:p>
          <a:p>
            <a:pPr marL="0" lvl="1" indent="0" algn="l">
              <a:lnSpc>
                <a:spcPts val="2198"/>
              </a:lnSpc>
              <a:spcBef>
                <a:spcPct val="0"/>
              </a:spcBef>
            </a:pPr>
            <a:endParaRPr lang="en-US" sz="1691">
              <a:solidFill>
                <a:srgbClr val="231F20"/>
              </a:solidFill>
              <a:latin typeface="Open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9353237" y="4402470"/>
            <a:ext cx="7481642" cy="81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8"/>
              </a:lnSpc>
            </a:pPr>
            <a:r>
              <a:rPr lang="en-US" sz="1691">
                <a:solidFill>
                  <a:srgbClr val="231F20"/>
                </a:solidFill>
                <a:latin typeface="Open Sans Bold"/>
              </a:rPr>
              <a:t>Развивать конструктивные навыки и умения, мелкую моторику рук, эстетический вкус;</a:t>
            </a:r>
          </a:p>
          <a:p>
            <a:pPr marL="0" lvl="1" indent="0" algn="l">
              <a:lnSpc>
                <a:spcPts val="2198"/>
              </a:lnSpc>
              <a:spcBef>
                <a:spcPct val="0"/>
              </a:spcBef>
            </a:pPr>
            <a:endParaRPr lang="en-US" sz="1691">
              <a:solidFill>
                <a:srgbClr val="231F20"/>
              </a:solidFill>
              <a:latin typeface="Open Sans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353237" y="5367128"/>
            <a:ext cx="7481642" cy="816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8"/>
              </a:lnSpc>
            </a:pPr>
            <a:r>
              <a:rPr lang="en-US" sz="1691">
                <a:solidFill>
                  <a:srgbClr val="231F20"/>
                </a:solidFill>
                <a:latin typeface="Open Sans Bold"/>
              </a:rPr>
              <a:t>Обучать конструированию по образцу, чертежу, заданной схеме, по замыслу;</a:t>
            </a:r>
          </a:p>
          <a:p>
            <a:pPr marL="0" lvl="1" indent="0" algn="l">
              <a:lnSpc>
                <a:spcPts val="2198"/>
              </a:lnSpc>
              <a:spcBef>
                <a:spcPct val="0"/>
              </a:spcBef>
            </a:pPr>
            <a:endParaRPr lang="en-US" sz="1691">
              <a:solidFill>
                <a:srgbClr val="231F20"/>
              </a:solidFill>
              <a:latin typeface="Open Sans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440365" y="6134109"/>
            <a:ext cx="1016562" cy="780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039BE5"/>
                </a:solidFill>
                <a:latin typeface="Open Sans Bold"/>
              </a:rPr>
              <a:t>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53237" y="6320371"/>
            <a:ext cx="7481642" cy="1368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8"/>
              </a:lnSpc>
            </a:pPr>
            <a:r>
              <a:rPr lang="en-US" sz="1691">
                <a:solidFill>
                  <a:srgbClr val="231F20"/>
                </a:solidFill>
                <a:latin typeface="Open Sans Bold"/>
              </a:rPr>
              <a:t>Формировать предпосылки учебной деятельности: умение и желание трудиться, выполнять задания в соответствии с инструкцией и поставленной целью, доводить начатое дело до конца;</a:t>
            </a:r>
          </a:p>
          <a:p>
            <a:pPr marL="0" lvl="1" indent="0" algn="l">
              <a:lnSpc>
                <a:spcPts val="2198"/>
              </a:lnSpc>
              <a:spcBef>
                <a:spcPct val="0"/>
              </a:spcBef>
            </a:pPr>
            <a:endParaRPr lang="en-US" sz="1691">
              <a:solidFill>
                <a:srgbClr val="231F20"/>
              </a:solidFill>
              <a:latin typeface="Open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8440365" y="7457547"/>
            <a:ext cx="1016562" cy="780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2"/>
              </a:lnSpc>
              <a:spcBef>
                <a:spcPct val="0"/>
              </a:spcBef>
            </a:pPr>
            <a:r>
              <a:rPr lang="en-US" sz="4581" spc="13">
                <a:solidFill>
                  <a:srgbClr val="E94B27"/>
                </a:solidFill>
                <a:latin typeface="Open Sans Bold"/>
              </a:rPr>
              <a:t>6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53237" y="7687545"/>
            <a:ext cx="7481642" cy="1092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8"/>
              </a:lnSpc>
            </a:pPr>
            <a:r>
              <a:rPr lang="en-US" sz="1691">
                <a:solidFill>
                  <a:srgbClr val="231F20"/>
                </a:solidFill>
                <a:latin typeface="Open Sans Bold"/>
              </a:rPr>
              <a:t>Совершенствовать коммуникативные навыки детей при работе в коллективе; выявлять одарённых, талантливых детей, обладающих нестандартным творческим мышлением.</a:t>
            </a:r>
          </a:p>
          <a:p>
            <a:pPr marL="0" lvl="1" indent="0" algn="l">
              <a:lnSpc>
                <a:spcPts val="2198"/>
              </a:lnSpc>
              <a:spcBef>
                <a:spcPct val="0"/>
              </a:spcBef>
            </a:pPr>
            <a:endParaRPr lang="en-US" sz="1691">
              <a:solidFill>
                <a:srgbClr val="231F2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0270" y="347447"/>
            <a:ext cx="4976054" cy="9569361"/>
            <a:chOff x="0" y="0"/>
            <a:chExt cx="1310566" cy="25203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0566" cy="2520326"/>
            </a:xfrm>
            <a:custGeom>
              <a:avLst/>
              <a:gdLst/>
              <a:ahLst/>
              <a:cxnLst/>
              <a:rect l="l" t="t" r="r" b="b"/>
              <a:pathLst>
                <a:path w="1310566" h="2520326">
                  <a:moveTo>
                    <a:pt x="0" y="0"/>
                  </a:moveTo>
                  <a:lnTo>
                    <a:pt x="1310566" y="0"/>
                  </a:lnTo>
                  <a:lnTo>
                    <a:pt x="1310566" y="2520326"/>
                  </a:lnTo>
                  <a:lnTo>
                    <a:pt x="0" y="2520326"/>
                  </a:lnTo>
                  <a:close/>
                </a:path>
              </a:pathLst>
            </a:custGeom>
            <a:solidFill>
              <a:srgbClr val="F3733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10566" cy="2558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2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296325" y="112315"/>
            <a:ext cx="10452509" cy="4270847"/>
          </a:xfrm>
          <a:custGeom>
            <a:avLst/>
            <a:gdLst/>
            <a:ahLst/>
            <a:cxnLst/>
            <a:rect l="l" t="t" r="r" b="b"/>
            <a:pathLst>
              <a:path w="10452509" h="4270847">
                <a:moveTo>
                  <a:pt x="0" y="0"/>
                </a:moveTo>
                <a:lnTo>
                  <a:pt x="10452509" y="0"/>
                </a:lnTo>
                <a:lnTo>
                  <a:pt x="10452509" y="4270847"/>
                </a:lnTo>
                <a:lnTo>
                  <a:pt x="0" y="4270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11749" b="-1174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63654" y="4897512"/>
            <a:ext cx="6001919" cy="648616"/>
          </a:xfrm>
          <a:custGeom>
            <a:avLst/>
            <a:gdLst/>
            <a:ahLst/>
            <a:cxnLst/>
            <a:rect l="l" t="t" r="r" b="b"/>
            <a:pathLst>
              <a:path w="6001919" h="648616">
                <a:moveTo>
                  <a:pt x="0" y="0"/>
                </a:moveTo>
                <a:lnTo>
                  <a:pt x="6001919" y="0"/>
                </a:lnTo>
                <a:lnTo>
                  <a:pt x="6001919" y="648616"/>
                </a:lnTo>
                <a:lnTo>
                  <a:pt x="0" y="64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75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363654" y="3509747"/>
            <a:ext cx="6143486" cy="1576265"/>
            <a:chOff x="0" y="0"/>
            <a:chExt cx="1238510" cy="3177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38510" cy="317771"/>
            </a:xfrm>
            <a:custGeom>
              <a:avLst/>
              <a:gdLst/>
              <a:ahLst/>
              <a:cxnLst/>
              <a:rect l="l" t="t" r="r" b="b"/>
              <a:pathLst>
                <a:path w="1238510" h="317771">
                  <a:moveTo>
                    <a:pt x="13862" y="0"/>
                  </a:moveTo>
                  <a:lnTo>
                    <a:pt x="1224648" y="0"/>
                  </a:lnTo>
                  <a:cubicBezTo>
                    <a:pt x="1232304" y="0"/>
                    <a:pt x="1238510" y="6206"/>
                    <a:pt x="1238510" y="13862"/>
                  </a:cubicBezTo>
                  <a:lnTo>
                    <a:pt x="1238510" y="303909"/>
                  </a:lnTo>
                  <a:cubicBezTo>
                    <a:pt x="1238510" y="307585"/>
                    <a:pt x="1237050" y="311111"/>
                    <a:pt x="1234450" y="313711"/>
                  </a:cubicBezTo>
                  <a:cubicBezTo>
                    <a:pt x="1231850" y="316310"/>
                    <a:pt x="1228324" y="317771"/>
                    <a:pt x="1224648" y="317771"/>
                  </a:cubicBezTo>
                  <a:lnTo>
                    <a:pt x="13862" y="317771"/>
                  </a:lnTo>
                  <a:cubicBezTo>
                    <a:pt x="10186" y="317771"/>
                    <a:pt x="6660" y="316310"/>
                    <a:pt x="4060" y="313711"/>
                  </a:cubicBezTo>
                  <a:cubicBezTo>
                    <a:pt x="1460" y="311111"/>
                    <a:pt x="0" y="307585"/>
                    <a:pt x="0" y="303909"/>
                  </a:cubicBezTo>
                  <a:lnTo>
                    <a:pt x="0" y="13862"/>
                  </a:lnTo>
                  <a:cubicBezTo>
                    <a:pt x="0" y="10186"/>
                    <a:pt x="1460" y="6660"/>
                    <a:pt x="4060" y="4060"/>
                  </a:cubicBezTo>
                  <a:cubicBezTo>
                    <a:pt x="6660" y="1460"/>
                    <a:pt x="10186" y="0"/>
                    <a:pt x="13862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3851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02884" y="3780912"/>
            <a:ext cx="1176514" cy="1176509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0" y="3175025"/>
                  </a:moveTo>
                  <a:cubicBezTo>
                    <a:pt x="0" y="4928451"/>
                    <a:pt x="1421524" y="6349975"/>
                    <a:pt x="3175000" y="6349975"/>
                  </a:cubicBezTo>
                  <a:cubicBezTo>
                    <a:pt x="4928502" y="6349975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8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3363654" y="6832794"/>
            <a:ext cx="6001919" cy="648616"/>
          </a:xfrm>
          <a:custGeom>
            <a:avLst/>
            <a:gdLst/>
            <a:ahLst/>
            <a:cxnLst/>
            <a:rect l="l" t="t" r="r" b="b"/>
            <a:pathLst>
              <a:path w="6001919" h="648616">
                <a:moveTo>
                  <a:pt x="0" y="0"/>
                </a:moveTo>
                <a:lnTo>
                  <a:pt x="6001919" y="0"/>
                </a:lnTo>
                <a:lnTo>
                  <a:pt x="6001919" y="648616"/>
                </a:lnTo>
                <a:lnTo>
                  <a:pt x="0" y="64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755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3363654" y="5445029"/>
            <a:ext cx="6143486" cy="1576265"/>
            <a:chOff x="0" y="0"/>
            <a:chExt cx="1238510" cy="3177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38510" cy="317771"/>
            </a:xfrm>
            <a:custGeom>
              <a:avLst/>
              <a:gdLst/>
              <a:ahLst/>
              <a:cxnLst/>
              <a:rect l="l" t="t" r="r" b="b"/>
              <a:pathLst>
                <a:path w="1238510" h="317771">
                  <a:moveTo>
                    <a:pt x="13862" y="0"/>
                  </a:moveTo>
                  <a:lnTo>
                    <a:pt x="1224648" y="0"/>
                  </a:lnTo>
                  <a:cubicBezTo>
                    <a:pt x="1232304" y="0"/>
                    <a:pt x="1238510" y="6206"/>
                    <a:pt x="1238510" y="13862"/>
                  </a:cubicBezTo>
                  <a:lnTo>
                    <a:pt x="1238510" y="303909"/>
                  </a:lnTo>
                  <a:cubicBezTo>
                    <a:pt x="1238510" y="307585"/>
                    <a:pt x="1237050" y="311111"/>
                    <a:pt x="1234450" y="313711"/>
                  </a:cubicBezTo>
                  <a:cubicBezTo>
                    <a:pt x="1231850" y="316310"/>
                    <a:pt x="1228324" y="317771"/>
                    <a:pt x="1224648" y="317771"/>
                  </a:cubicBezTo>
                  <a:lnTo>
                    <a:pt x="13862" y="317771"/>
                  </a:lnTo>
                  <a:cubicBezTo>
                    <a:pt x="10186" y="317771"/>
                    <a:pt x="6660" y="316310"/>
                    <a:pt x="4060" y="313711"/>
                  </a:cubicBezTo>
                  <a:cubicBezTo>
                    <a:pt x="1460" y="311111"/>
                    <a:pt x="0" y="307585"/>
                    <a:pt x="0" y="303909"/>
                  </a:cubicBezTo>
                  <a:lnTo>
                    <a:pt x="0" y="13862"/>
                  </a:lnTo>
                  <a:cubicBezTo>
                    <a:pt x="0" y="10186"/>
                    <a:pt x="1460" y="6660"/>
                    <a:pt x="4060" y="4060"/>
                  </a:cubicBezTo>
                  <a:cubicBezTo>
                    <a:pt x="6660" y="1460"/>
                    <a:pt x="10186" y="0"/>
                    <a:pt x="13862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3851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502884" y="5716194"/>
            <a:ext cx="1176514" cy="1176509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0" y="3175025"/>
                  </a:moveTo>
                  <a:cubicBezTo>
                    <a:pt x="0" y="4928451"/>
                    <a:pt x="1421524" y="6349975"/>
                    <a:pt x="3175000" y="6349975"/>
                  </a:cubicBezTo>
                  <a:cubicBezTo>
                    <a:pt x="4928502" y="6349975"/>
                    <a:pt x="6350000" y="4928451"/>
                    <a:pt x="6350000" y="3175025"/>
                  </a:cubicBezTo>
                  <a:cubicBezTo>
                    <a:pt x="6350000" y="1421511"/>
                    <a:pt x="4928502" y="0"/>
                    <a:pt x="3175000" y="0"/>
                  </a:cubicBezTo>
                  <a:cubicBezTo>
                    <a:pt x="1421498" y="0"/>
                    <a:pt x="0" y="1421511"/>
                    <a:pt x="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88322" t="-7360" b="-7360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3363654" y="8771009"/>
            <a:ext cx="6001919" cy="648616"/>
          </a:xfrm>
          <a:custGeom>
            <a:avLst/>
            <a:gdLst/>
            <a:ahLst/>
            <a:cxnLst/>
            <a:rect l="l" t="t" r="r" b="b"/>
            <a:pathLst>
              <a:path w="6001919" h="648616">
                <a:moveTo>
                  <a:pt x="0" y="0"/>
                </a:moveTo>
                <a:lnTo>
                  <a:pt x="6001919" y="0"/>
                </a:lnTo>
                <a:lnTo>
                  <a:pt x="6001919" y="648616"/>
                </a:lnTo>
                <a:lnTo>
                  <a:pt x="0" y="6486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755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3363654" y="7383244"/>
            <a:ext cx="6143486" cy="1576265"/>
            <a:chOff x="0" y="0"/>
            <a:chExt cx="1238510" cy="31777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38510" cy="317771"/>
            </a:xfrm>
            <a:custGeom>
              <a:avLst/>
              <a:gdLst/>
              <a:ahLst/>
              <a:cxnLst/>
              <a:rect l="l" t="t" r="r" b="b"/>
              <a:pathLst>
                <a:path w="1238510" h="317771">
                  <a:moveTo>
                    <a:pt x="13862" y="0"/>
                  </a:moveTo>
                  <a:lnTo>
                    <a:pt x="1224648" y="0"/>
                  </a:lnTo>
                  <a:cubicBezTo>
                    <a:pt x="1232304" y="0"/>
                    <a:pt x="1238510" y="6206"/>
                    <a:pt x="1238510" y="13862"/>
                  </a:cubicBezTo>
                  <a:lnTo>
                    <a:pt x="1238510" y="303909"/>
                  </a:lnTo>
                  <a:cubicBezTo>
                    <a:pt x="1238510" y="307585"/>
                    <a:pt x="1237050" y="311111"/>
                    <a:pt x="1234450" y="313711"/>
                  </a:cubicBezTo>
                  <a:cubicBezTo>
                    <a:pt x="1231850" y="316310"/>
                    <a:pt x="1228324" y="317771"/>
                    <a:pt x="1224648" y="317771"/>
                  </a:cubicBezTo>
                  <a:lnTo>
                    <a:pt x="13862" y="317771"/>
                  </a:lnTo>
                  <a:cubicBezTo>
                    <a:pt x="10186" y="317771"/>
                    <a:pt x="6660" y="316310"/>
                    <a:pt x="4060" y="313711"/>
                  </a:cubicBezTo>
                  <a:cubicBezTo>
                    <a:pt x="1460" y="311111"/>
                    <a:pt x="0" y="307585"/>
                    <a:pt x="0" y="303909"/>
                  </a:cubicBezTo>
                  <a:lnTo>
                    <a:pt x="0" y="13862"/>
                  </a:lnTo>
                  <a:cubicBezTo>
                    <a:pt x="0" y="10186"/>
                    <a:pt x="1460" y="6660"/>
                    <a:pt x="4060" y="4060"/>
                  </a:cubicBezTo>
                  <a:cubicBezTo>
                    <a:pt x="6660" y="1460"/>
                    <a:pt x="10186" y="0"/>
                    <a:pt x="13862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23851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02884" y="7654409"/>
            <a:ext cx="1176514" cy="1176509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1546" b="-1546"/>
              </a:stretch>
            </a:blipFill>
          </p:spPr>
        </p:sp>
      </p:grpSp>
      <p:sp>
        <p:nvSpPr>
          <p:cNvPr id="24" name="Freeform 24"/>
          <p:cNvSpPr/>
          <p:nvPr/>
        </p:nvSpPr>
        <p:spPr>
          <a:xfrm>
            <a:off x="10852393" y="5527090"/>
            <a:ext cx="6680549" cy="721954"/>
          </a:xfrm>
          <a:custGeom>
            <a:avLst/>
            <a:gdLst/>
            <a:ahLst/>
            <a:cxnLst/>
            <a:rect l="l" t="t" r="r" b="b"/>
            <a:pathLst>
              <a:path w="6680549" h="721954">
                <a:moveTo>
                  <a:pt x="0" y="0"/>
                </a:moveTo>
                <a:lnTo>
                  <a:pt x="6680550" y="0"/>
                </a:lnTo>
                <a:lnTo>
                  <a:pt x="6680550" y="721954"/>
                </a:lnTo>
                <a:lnTo>
                  <a:pt x="0" y="7219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755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0410326" y="4209222"/>
            <a:ext cx="7122617" cy="1576265"/>
            <a:chOff x="0" y="0"/>
            <a:chExt cx="1435900" cy="3177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35900" cy="317771"/>
            </a:xfrm>
            <a:custGeom>
              <a:avLst/>
              <a:gdLst/>
              <a:ahLst/>
              <a:cxnLst/>
              <a:rect l="l" t="t" r="r" b="b"/>
              <a:pathLst>
                <a:path w="1435900" h="317771">
                  <a:moveTo>
                    <a:pt x="11956" y="0"/>
                  </a:moveTo>
                  <a:lnTo>
                    <a:pt x="1423944" y="0"/>
                  </a:lnTo>
                  <a:cubicBezTo>
                    <a:pt x="1427115" y="0"/>
                    <a:pt x="1430156" y="1260"/>
                    <a:pt x="1432398" y="3502"/>
                  </a:cubicBezTo>
                  <a:cubicBezTo>
                    <a:pt x="1434641" y="5744"/>
                    <a:pt x="1435900" y="8785"/>
                    <a:pt x="1435900" y="11956"/>
                  </a:cubicBezTo>
                  <a:lnTo>
                    <a:pt x="1435900" y="305814"/>
                  </a:lnTo>
                  <a:cubicBezTo>
                    <a:pt x="1435900" y="312418"/>
                    <a:pt x="1430547" y="317771"/>
                    <a:pt x="1423944" y="317771"/>
                  </a:cubicBezTo>
                  <a:lnTo>
                    <a:pt x="11956" y="317771"/>
                  </a:lnTo>
                  <a:cubicBezTo>
                    <a:pt x="8785" y="317771"/>
                    <a:pt x="5744" y="316511"/>
                    <a:pt x="3502" y="314269"/>
                  </a:cubicBezTo>
                  <a:cubicBezTo>
                    <a:pt x="1260" y="312026"/>
                    <a:pt x="0" y="308985"/>
                    <a:pt x="0" y="305814"/>
                  </a:cubicBezTo>
                  <a:lnTo>
                    <a:pt x="0" y="11956"/>
                  </a:lnTo>
                  <a:cubicBezTo>
                    <a:pt x="0" y="8785"/>
                    <a:pt x="1260" y="5744"/>
                    <a:pt x="3502" y="3502"/>
                  </a:cubicBezTo>
                  <a:cubicBezTo>
                    <a:pt x="5744" y="1260"/>
                    <a:pt x="8785" y="0"/>
                    <a:pt x="1195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3590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0852393" y="7699198"/>
            <a:ext cx="6406907" cy="692382"/>
          </a:xfrm>
          <a:custGeom>
            <a:avLst/>
            <a:gdLst/>
            <a:ahLst/>
            <a:cxnLst/>
            <a:rect l="l" t="t" r="r" b="b"/>
            <a:pathLst>
              <a:path w="6406907" h="692382">
                <a:moveTo>
                  <a:pt x="0" y="0"/>
                </a:moveTo>
                <a:lnTo>
                  <a:pt x="6406907" y="0"/>
                </a:lnTo>
                <a:lnTo>
                  <a:pt x="6406907" y="692382"/>
                </a:lnTo>
                <a:lnTo>
                  <a:pt x="0" y="692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755"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10410326" y="6311739"/>
            <a:ext cx="7122617" cy="1576265"/>
            <a:chOff x="0" y="0"/>
            <a:chExt cx="1435900" cy="31777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35900" cy="317771"/>
            </a:xfrm>
            <a:custGeom>
              <a:avLst/>
              <a:gdLst/>
              <a:ahLst/>
              <a:cxnLst/>
              <a:rect l="l" t="t" r="r" b="b"/>
              <a:pathLst>
                <a:path w="1435900" h="317771">
                  <a:moveTo>
                    <a:pt x="11956" y="0"/>
                  </a:moveTo>
                  <a:lnTo>
                    <a:pt x="1423944" y="0"/>
                  </a:lnTo>
                  <a:cubicBezTo>
                    <a:pt x="1427115" y="0"/>
                    <a:pt x="1430156" y="1260"/>
                    <a:pt x="1432398" y="3502"/>
                  </a:cubicBezTo>
                  <a:cubicBezTo>
                    <a:pt x="1434641" y="5744"/>
                    <a:pt x="1435900" y="8785"/>
                    <a:pt x="1435900" y="11956"/>
                  </a:cubicBezTo>
                  <a:lnTo>
                    <a:pt x="1435900" y="305814"/>
                  </a:lnTo>
                  <a:cubicBezTo>
                    <a:pt x="1435900" y="312418"/>
                    <a:pt x="1430547" y="317771"/>
                    <a:pt x="1423944" y="317771"/>
                  </a:cubicBezTo>
                  <a:lnTo>
                    <a:pt x="11956" y="317771"/>
                  </a:lnTo>
                  <a:cubicBezTo>
                    <a:pt x="8785" y="317771"/>
                    <a:pt x="5744" y="316511"/>
                    <a:pt x="3502" y="314269"/>
                  </a:cubicBezTo>
                  <a:cubicBezTo>
                    <a:pt x="1260" y="312026"/>
                    <a:pt x="0" y="308985"/>
                    <a:pt x="0" y="305814"/>
                  </a:cubicBezTo>
                  <a:lnTo>
                    <a:pt x="0" y="11956"/>
                  </a:lnTo>
                  <a:cubicBezTo>
                    <a:pt x="0" y="8785"/>
                    <a:pt x="1260" y="5744"/>
                    <a:pt x="3502" y="3502"/>
                  </a:cubicBezTo>
                  <a:cubicBezTo>
                    <a:pt x="5744" y="1260"/>
                    <a:pt x="8785" y="0"/>
                    <a:pt x="1195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43590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481109" y="4369166"/>
            <a:ext cx="1176514" cy="1176509"/>
            <a:chOff x="0" y="0"/>
            <a:chExt cx="6350000" cy="6349975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19996" r="-129810" b="-19996"/>
              </a:stretch>
            </a:blipFill>
          </p:spPr>
        </p:sp>
      </p:grpSp>
      <p:grpSp>
        <p:nvGrpSpPr>
          <p:cNvPr id="34" name="Group 34"/>
          <p:cNvGrpSpPr/>
          <p:nvPr/>
        </p:nvGrpSpPr>
        <p:grpSpPr>
          <a:xfrm>
            <a:off x="10481109" y="6389339"/>
            <a:ext cx="1176514" cy="1176509"/>
            <a:chOff x="0" y="0"/>
            <a:chExt cx="6350000" cy="63499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6687" r="-16687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4874103" y="3666116"/>
            <a:ext cx="266474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Bold"/>
              </a:rPr>
              <a:t>Возраст: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874103" y="4068987"/>
            <a:ext cx="435987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Light Italics"/>
              </a:rPr>
              <a:t>3-5 лет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874103" y="5590413"/>
            <a:ext cx="3901489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Bold"/>
              </a:rPr>
              <a:t>Срок реализации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874103" y="5947571"/>
            <a:ext cx="486016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Light Italics"/>
              </a:rPr>
              <a:t>октябрь 2023г. - май 2024.г. (32 занятия).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874103" y="7424260"/>
            <a:ext cx="266474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Bold"/>
              </a:rPr>
              <a:t>Кратность: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874103" y="7936705"/>
            <a:ext cx="4860161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231F20"/>
                </a:solidFill>
                <a:latin typeface="Open Sans Light Italics"/>
              </a:rPr>
              <a:t>1 раз в неделю</a:t>
            </a:r>
          </a:p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Light Italics"/>
              </a:rPr>
              <a:t>во второй половине дня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848123" y="4312016"/>
            <a:ext cx="520748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Bold"/>
              </a:rPr>
              <a:t>Количество детей в группе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848123" y="6367974"/>
            <a:ext cx="5684820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Bold"/>
              </a:rPr>
              <a:t>Продолжительность занятия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853093" y="6896117"/>
            <a:ext cx="435987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Light Italics"/>
              </a:rPr>
              <a:t>30 минут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1848123" y="4855403"/>
            <a:ext cx="4359871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231F20"/>
                </a:solidFill>
                <a:latin typeface="Open Sans Light Italics"/>
              </a:rPr>
              <a:t>10 детей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10410326" y="4209222"/>
            <a:ext cx="7122617" cy="1576265"/>
            <a:chOff x="0" y="0"/>
            <a:chExt cx="1435900" cy="3177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35900" cy="317771"/>
            </a:xfrm>
            <a:custGeom>
              <a:avLst/>
              <a:gdLst/>
              <a:ahLst/>
              <a:cxnLst/>
              <a:rect l="l" t="t" r="r" b="b"/>
              <a:pathLst>
                <a:path w="1435900" h="317771">
                  <a:moveTo>
                    <a:pt x="11956" y="0"/>
                  </a:moveTo>
                  <a:lnTo>
                    <a:pt x="1423944" y="0"/>
                  </a:lnTo>
                  <a:cubicBezTo>
                    <a:pt x="1427115" y="0"/>
                    <a:pt x="1430156" y="1260"/>
                    <a:pt x="1432398" y="3502"/>
                  </a:cubicBezTo>
                  <a:cubicBezTo>
                    <a:pt x="1434641" y="5744"/>
                    <a:pt x="1435900" y="8785"/>
                    <a:pt x="1435900" y="11956"/>
                  </a:cubicBezTo>
                  <a:lnTo>
                    <a:pt x="1435900" y="305814"/>
                  </a:lnTo>
                  <a:cubicBezTo>
                    <a:pt x="1435900" y="312418"/>
                    <a:pt x="1430547" y="317771"/>
                    <a:pt x="1423944" y="317771"/>
                  </a:cubicBezTo>
                  <a:lnTo>
                    <a:pt x="11956" y="317771"/>
                  </a:lnTo>
                  <a:cubicBezTo>
                    <a:pt x="8785" y="317771"/>
                    <a:pt x="5744" y="316511"/>
                    <a:pt x="3502" y="314269"/>
                  </a:cubicBezTo>
                  <a:cubicBezTo>
                    <a:pt x="1260" y="312026"/>
                    <a:pt x="0" y="308985"/>
                    <a:pt x="0" y="305814"/>
                  </a:cubicBezTo>
                  <a:lnTo>
                    <a:pt x="0" y="11956"/>
                  </a:lnTo>
                  <a:cubicBezTo>
                    <a:pt x="0" y="8785"/>
                    <a:pt x="1260" y="5744"/>
                    <a:pt x="3502" y="3502"/>
                  </a:cubicBezTo>
                  <a:cubicBezTo>
                    <a:pt x="5744" y="1260"/>
                    <a:pt x="8785" y="0"/>
                    <a:pt x="1195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3590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410326" y="6311739"/>
            <a:ext cx="7122617" cy="1576265"/>
            <a:chOff x="0" y="0"/>
            <a:chExt cx="1435900" cy="31777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35900" cy="317771"/>
            </a:xfrm>
            <a:custGeom>
              <a:avLst/>
              <a:gdLst/>
              <a:ahLst/>
              <a:cxnLst/>
              <a:rect l="l" t="t" r="r" b="b"/>
              <a:pathLst>
                <a:path w="1435900" h="317771">
                  <a:moveTo>
                    <a:pt x="11956" y="0"/>
                  </a:moveTo>
                  <a:lnTo>
                    <a:pt x="1423944" y="0"/>
                  </a:lnTo>
                  <a:cubicBezTo>
                    <a:pt x="1427115" y="0"/>
                    <a:pt x="1430156" y="1260"/>
                    <a:pt x="1432398" y="3502"/>
                  </a:cubicBezTo>
                  <a:cubicBezTo>
                    <a:pt x="1434641" y="5744"/>
                    <a:pt x="1435900" y="8785"/>
                    <a:pt x="1435900" y="11956"/>
                  </a:cubicBezTo>
                  <a:lnTo>
                    <a:pt x="1435900" y="305814"/>
                  </a:lnTo>
                  <a:cubicBezTo>
                    <a:pt x="1435900" y="312418"/>
                    <a:pt x="1430547" y="317771"/>
                    <a:pt x="1423944" y="317771"/>
                  </a:cubicBezTo>
                  <a:lnTo>
                    <a:pt x="11956" y="317771"/>
                  </a:lnTo>
                  <a:cubicBezTo>
                    <a:pt x="8785" y="317771"/>
                    <a:pt x="5744" y="316511"/>
                    <a:pt x="3502" y="314269"/>
                  </a:cubicBezTo>
                  <a:cubicBezTo>
                    <a:pt x="1260" y="312026"/>
                    <a:pt x="0" y="308985"/>
                    <a:pt x="0" y="305814"/>
                  </a:cubicBezTo>
                  <a:lnTo>
                    <a:pt x="0" y="11956"/>
                  </a:lnTo>
                  <a:cubicBezTo>
                    <a:pt x="0" y="8785"/>
                    <a:pt x="1260" y="5744"/>
                    <a:pt x="3502" y="3502"/>
                  </a:cubicBezTo>
                  <a:cubicBezTo>
                    <a:pt x="5744" y="1260"/>
                    <a:pt x="8785" y="0"/>
                    <a:pt x="1195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43590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884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10410326" y="4209222"/>
            <a:ext cx="7122617" cy="1576265"/>
            <a:chOff x="0" y="0"/>
            <a:chExt cx="1435900" cy="3177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35900" cy="317771"/>
            </a:xfrm>
            <a:custGeom>
              <a:avLst/>
              <a:gdLst/>
              <a:ahLst/>
              <a:cxnLst/>
              <a:rect l="l" t="t" r="r" b="b"/>
              <a:pathLst>
                <a:path w="1435900" h="317771">
                  <a:moveTo>
                    <a:pt x="11956" y="0"/>
                  </a:moveTo>
                  <a:lnTo>
                    <a:pt x="1423944" y="0"/>
                  </a:lnTo>
                  <a:cubicBezTo>
                    <a:pt x="1427115" y="0"/>
                    <a:pt x="1430156" y="1260"/>
                    <a:pt x="1432398" y="3502"/>
                  </a:cubicBezTo>
                  <a:cubicBezTo>
                    <a:pt x="1434641" y="5744"/>
                    <a:pt x="1435900" y="8785"/>
                    <a:pt x="1435900" y="11956"/>
                  </a:cubicBezTo>
                  <a:lnTo>
                    <a:pt x="1435900" y="305814"/>
                  </a:lnTo>
                  <a:cubicBezTo>
                    <a:pt x="1435900" y="312418"/>
                    <a:pt x="1430547" y="317771"/>
                    <a:pt x="1423944" y="317771"/>
                  </a:cubicBezTo>
                  <a:lnTo>
                    <a:pt x="11956" y="317771"/>
                  </a:lnTo>
                  <a:cubicBezTo>
                    <a:pt x="8785" y="317771"/>
                    <a:pt x="5744" y="316511"/>
                    <a:pt x="3502" y="314269"/>
                  </a:cubicBezTo>
                  <a:cubicBezTo>
                    <a:pt x="1260" y="312026"/>
                    <a:pt x="0" y="308985"/>
                    <a:pt x="0" y="305814"/>
                  </a:cubicBezTo>
                  <a:lnTo>
                    <a:pt x="0" y="11956"/>
                  </a:lnTo>
                  <a:cubicBezTo>
                    <a:pt x="0" y="8785"/>
                    <a:pt x="1260" y="5744"/>
                    <a:pt x="3502" y="3502"/>
                  </a:cubicBezTo>
                  <a:cubicBezTo>
                    <a:pt x="5744" y="1260"/>
                    <a:pt x="8785" y="0"/>
                    <a:pt x="1195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3590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410326" y="6311739"/>
            <a:ext cx="7122617" cy="1576265"/>
            <a:chOff x="0" y="0"/>
            <a:chExt cx="1435900" cy="317771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435900" cy="317771"/>
            </a:xfrm>
            <a:custGeom>
              <a:avLst/>
              <a:gdLst/>
              <a:ahLst/>
              <a:cxnLst/>
              <a:rect l="l" t="t" r="r" b="b"/>
              <a:pathLst>
                <a:path w="1435900" h="317771">
                  <a:moveTo>
                    <a:pt x="11956" y="0"/>
                  </a:moveTo>
                  <a:lnTo>
                    <a:pt x="1423944" y="0"/>
                  </a:lnTo>
                  <a:cubicBezTo>
                    <a:pt x="1427115" y="0"/>
                    <a:pt x="1430156" y="1260"/>
                    <a:pt x="1432398" y="3502"/>
                  </a:cubicBezTo>
                  <a:cubicBezTo>
                    <a:pt x="1434641" y="5744"/>
                    <a:pt x="1435900" y="8785"/>
                    <a:pt x="1435900" y="11956"/>
                  </a:cubicBezTo>
                  <a:lnTo>
                    <a:pt x="1435900" y="305814"/>
                  </a:lnTo>
                  <a:cubicBezTo>
                    <a:pt x="1435900" y="312418"/>
                    <a:pt x="1430547" y="317771"/>
                    <a:pt x="1423944" y="317771"/>
                  </a:cubicBezTo>
                  <a:lnTo>
                    <a:pt x="11956" y="317771"/>
                  </a:lnTo>
                  <a:cubicBezTo>
                    <a:pt x="8785" y="317771"/>
                    <a:pt x="5744" y="316511"/>
                    <a:pt x="3502" y="314269"/>
                  </a:cubicBezTo>
                  <a:cubicBezTo>
                    <a:pt x="1260" y="312026"/>
                    <a:pt x="0" y="308985"/>
                    <a:pt x="0" y="305814"/>
                  </a:cubicBezTo>
                  <a:lnTo>
                    <a:pt x="0" y="11956"/>
                  </a:lnTo>
                  <a:cubicBezTo>
                    <a:pt x="0" y="8785"/>
                    <a:pt x="1260" y="5744"/>
                    <a:pt x="3502" y="3502"/>
                  </a:cubicBezTo>
                  <a:cubicBezTo>
                    <a:pt x="5744" y="1260"/>
                    <a:pt x="8785" y="0"/>
                    <a:pt x="1195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43590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548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10410326" y="4209222"/>
            <a:ext cx="7122617" cy="1576265"/>
            <a:chOff x="0" y="0"/>
            <a:chExt cx="1435900" cy="3177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35900" cy="317771"/>
            </a:xfrm>
            <a:custGeom>
              <a:avLst/>
              <a:gdLst/>
              <a:ahLst/>
              <a:cxnLst/>
              <a:rect l="l" t="t" r="r" b="b"/>
              <a:pathLst>
                <a:path w="1435900" h="317771">
                  <a:moveTo>
                    <a:pt x="11956" y="0"/>
                  </a:moveTo>
                  <a:lnTo>
                    <a:pt x="1423944" y="0"/>
                  </a:lnTo>
                  <a:cubicBezTo>
                    <a:pt x="1427115" y="0"/>
                    <a:pt x="1430156" y="1260"/>
                    <a:pt x="1432398" y="3502"/>
                  </a:cubicBezTo>
                  <a:cubicBezTo>
                    <a:pt x="1434641" y="5744"/>
                    <a:pt x="1435900" y="8785"/>
                    <a:pt x="1435900" y="11956"/>
                  </a:cubicBezTo>
                  <a:lnTo>
                    <a:pt x="1435900" y="305814"/>
                  </a:lnTo>
                  <a:cubicBezTo>
                    <a:pt x="1435900" y="312418"/>
                    <a:pt x="1430547" y="317771"/>
                    <a:pt x="1423944" y="317771"/>
                  </a:cubicBezTo>
                  <a:lnTo>
                    <a:pt x="11956" y="317771"/>
                  </a:lnTo>
                  <a:cubicBezTo>
                    <a:pt x="8785" y="317771"/>
                    <a:pt x="5744" y="316511"/>
                    <a:pt x="3502" y="314269"/>
                  </a:cubicBezTo>
                  <a:cubicBezTo>
                    <a:pt x="1260" y="312026"/>
                    <a:pt x="0" y="308985"/>
                    <a:pt x="0" y="305814"/>
                  </a:cubicBezTo>
                  <a:lnTo>
                    <a:pt x="0" y="11956"/>
                  </a:lnTo>
                  <a:cubicBezTo>
                    <a:pt x="0" y="8785"/>
                    <a:pt x="1260" y="5744"/>
                    <a:pt x="3502" y="3502"/>
                  </a:cubicBezTo>
                  <a:cubicBezTo>
                    <a:pt x="5744" y="1260"/>
                    <a:pt x="8785" y="0"/>
                    <a:pt x="1195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3590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7849"/>
            <a:ext cx="7762068" cy="5821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36" y="2324100"/>
            <a:ext cx="853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445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10410326" y="4209222"/>
            <a:ext cx="7122617" cy="1576265"/>
            <a:chOff x="0" y="0"/>
            <a:chExt cx="1435900" cy="31777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435900" cy="317771"/>
            </a:xfrm>
            <a:custGeom>
              <a:avLst/>
              <a:gdLst/>
              <a:ahLst/>
              <a:cxnLst/>
              <a:rect l="l" t="t" r="r" b="b"/>
              <a:pathLst>
                <a:path w="1435900" h="317771">
                  <a:moveTo>
                    <a:pt x="11956" y="0"/>
                  </a:moveTo>
                  <a:lnTo>
                    <a:pt x="1423944" y="0"/>
                  </a:lnTo>
                  <a:cubicBezTo>
                    <a:pt x="1427115" y="0"/>
                    <a:pt x="1430156" y="1260"/>
                    <a:pt x="1432398" y="3502"/>
                  </a:cubicBezTo>
                  <a:cubicBezTo>
                    <a:pt x="1434641" y="5744"/>
                    <a:pt x="1435900" y="8785"/>
                    <a:pt x="1435900" y="11956"/>
                  </a:cubicBezTo>
                  <a:lnTo>
                    <a:pt x="1435900" y="305814"/>
                  </a:lnTo>
                  <a:cubicBezTo>
                    <a:pt x="1435900" y="312418"/>
                    <a:pt x="1430547" y="317771"/>
                    <a:pt x="1423944" y="317771"/>
                  </a:cubicBezTo>
                  <a:lnTo>
                    <a:pt x="11956" y="317771"/>
                  </a:lnTo>
                  <a:cubicBezTo>
                    <a:pt x="8785" y="317771"/>
                    <a:pt x="5744" y="316511"/>
                    <a:pt x="3502" y="314269"/>
                  </a:cubicBezTo>
                  <a:cubicBezTo>
                    <a:pt x="1260" y="312026"/>
                    <a:pt x="0" y="308985"/>
                    <a:pt x="0" y="305814"/>
                  </a:cubicBezTo>
                  <a:lnTo>
                    <a:pt x="0" y="11956"/>
                  </a:lnTo>
                  <a:cubicBezTo>
                    <a:pt x="0" y="8785"/>
                    <a:pt x="1260" y="5744"/>
                    <a:pt x="3502" y="3502"/>
                  </a:cubicBezTo>
                  <a:cubicBezTo>
                    <a:pt x="5744" y="1260"/>
                    <a:pt x="8785" y="0"/>
                    <a:pt x="11956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435900" cy="355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27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287999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534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241</Words>
  <Application>Microsoft Office PowerPoint</Application>
  <PresentationFormat>Произвольный</PresentationFormat>
  <Paragraphs>39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Open Sans Bold Italics</vt:lpstr>
      <vt:lpstr>Open Sans Light Italics</vt:lpstr>
      <vt:lpstr>Open Sans Bold</vt:lpstr>
      <vt:lpstr>Calibri</vt:lpstr>
      <vt:lpstr>Poppins Ultra-Bold</vt:lpstr>
      <vt:lpstr>Open Sans 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«Детский сад № 93 комбинированного вида»</dc:title>
  <cp:lastModifiedBy>123</cp:lastModifiedBy>
  <cp:revision>2</cp:revision>
  <dcterms:created xsi:type="dcterms:W3CDTF">2006-08-16T00:00:00Z</dcterms:created>
  <dcterms:modified xsi:type="dcterms:W3CDTF">2024-08-28T13:56:56Z</dcterms:modified>
  <dc:identifier>DAF4MozwbLw</dc:identifier>
</cp:coreProperties>
</file>