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55" autoAdjust="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21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5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00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77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31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6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50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123</cp:lastModifiedBy>
  <cp:revision>3</cp:revision>
  <dcterms:created xsi:type="dcterms:W3CDTF">2024-08-27T14:24:30Z</dcterms:created>
  <dcterms:modified xsi:type="dcterms:W3CDTF">2024-08-27T14:53:31Z</dcterms:modified>
</cp:coreProperties>
</file>